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704" r:id="rId1"/>
  </p:sldMasterIdLst>
  <p:notesMasterIdLst>
    <p:notesMasterId r:id="rId44"/>
  </p:notesMasterIdLst>
  <p:handoutMasterIdLst>
    <p:handoutMasterId r:id="rId45"/>
  </p:handoutMasterIdLst>
  <p:sldIdLst>
    <p:sldId id="256" r:id="rId2"/>
    <p:sldId id="382" r:id="rId3"/>
    <p:sldId id="258" r:id="rId4"/>
    <p:sldId id="259" r:id="rId5"/>
    <p:sldId id="261" r:id="rId6"/>
    <p:sldId id="262" r:id="rId7"/>
    <p:sldId id="309" r:id="rId8"/>
    <p:sldId id="381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307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06" r:id="rId4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86946" autoAdjust="0"/>
  </p:normalViewPr>
  <p:slideViewPr>
    <p:cSldViewPr>
      <p:cViewPr varScale="1">
        <p:scale>
          <a:sx n="86" d="100"/>
          <a:sy n="86" d="100"/>
        </p:scale>
        <p:origin x="110" y="58"/>
      </p:cViewPr>
      <p:guideLst>
        <p:guide orient="horz" pos="215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E09AF2-9AE1-FB41-99AF-0443389F04C5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663F6C-82B1-D142-9476-2B6261508F49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</dgm:t>
    </dgm:pt>
    <dgm:pt modelId="{F7F3C479-91A8-6343-812B-A5D68BB7EB3D}" type="parTrans" cxnId="{FDA980E1-7003-774D-9832-CEF2C362D91A}">
      <dgm:prSet/>
      <dgm:spPr/>
      <dgm:t>
        <a:bodyPr/>
        <a:lstStyle/>
        <a:p>
          <a:endParaRPr lang="en-US"/>
        </a:p>
      </dgm:t>
    </dgm:pt>
    <dgm:pt modelId="{497FA11D-1D25-7E45-9B30-00E372145D41}" type="sibTrans" cxnId="{FDA980E1-7003-774D-9832-CEF2C362D91A}">
      <dgm:prSet/>
      <dgm:spPr/>
      <dgm:t>
        <a:bodyPr/>
        <a:lstStyle/>
        <a:p>
          <a:endParaRPr lang="en-US"/>
        </a:p>
      </dgm:t>
    </dgm:pt>
    <dgm:pt modelId="{983D0763-390C-1C4D-A956-8AEA364C7DE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a word to be stored in memory or sent to the  I/O unit</a:t>
          </a:r>
        </a:p>
      </dgm:t>
    </dgm:pt>
    <dgm:pt modelId="{EE4788FB-E46E-BE4B-8992-71A0B078B764}" type="parTrans" cxnId="{08E7F7BD-EA38-EB41-A1C0-17C62086F05B}">
      <dgm:prSet/>
      <dgm:spPr/>
      <dgm:t>
        <a:bodyPr/>
        <a:lstStyle/>
        <a:p>
          <a:endParaRPr lang="en-US"/>
        </a:p>
      </dgm:t>
    </dgm:pt>
    <dgm:pt modelId="{7AD71A3B-9582-2745-866A-023ECE006DF2}" type="sibTrans" cxnId="{08E7F7BD-EA38-EB41-A1C0-17C62086F05B}">
      <dgm:prSet/>
      <dgm:spPr/>
      <dgm:t>
        <a:bodyPr/>
        <a:lstStyle/>
        <a:p>
          <a:endParaRPr lang="en-US"/>
        </a:p>
      </dgm:t>
    </dgm:pt>
    <dgm:pt modelId="{EBCDBAEC-FCC4-1F43-9879-98177D2FB990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 is used to receive a word from memory or from the I/O unit</a:t>
          </a:r>
        </a:p>
      </dgm:t>
    </dgm:pt>
    <dgm:pt modelId="{0CE74277-13BA-C24D-9106-859B38F32026}" type="parTrans" cxnId="{1F0C1B89-F833-274F-A1B1-F35D07B3BE4F}">
      <dgm:prSet/>
      <dgm:spPr/>
      <dgm:t>
        <a:bodyPr/>
        <a:lstStyle/>
        <a:p>
          <a:endParaRPr lang="en-US"/>
        </a:p>
      </dgm:t>
    </dgm:pt>
    <dgm:pt modelId="{76CDBA38-D372-8348-AD06-9299B96E50A3}" type="sibTrans" cxnId="{1F0C1B89-F833-274F-A1B1-F35D07B3BE4F}">
      <dgm:prSet/>
      <dgm:spPr/>
      <dgm:t>
        <a:bodyPr/>
        <a:lstStyle/>
        <a:p>
          <a:endParaRPr lang="en-US"/>
        </a:p>
      </dgm:t>
    </dgm:pt>
    <dgm:pt modelId="{65983CE6-E863-7C48-99C7-7D9C6DCD1E26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gm:t>
    </dgm:pt>
    <dgm:pt modelId="{7AE7A4AC-1A04-6E47-8627-B9021F173F90}" type="parTrans" cxnId="{10A33F33-74B3-4040-98B8-BE15B3151552}">
      <dgm:prSet/>
      <dgm:spPr/>
      <dgm:t>
        <a:bodyPr/>
        <a:lstStyle/>
        <a:p>
          <a:endParaRPr lang="en-US"/>
        </a:p>
      </dgm:t>
    </dgm:pt>
    <dgm:pt modelId="{340EC2BD-814D-D843-B40C-D5053956DF63}" type="sibTrans" cxnId="{10A33F33-74B3-4040-98B8-BE15B3151552}">
      <dgm:prSet/>
      <dgm:spPr/>
      <dgm:t>
        <a:bodyPr/>
        <a:lstStyle/>
        <a:p>
          <a:endParaRPr lang="en-US"/>
        </a:p>
      </dgm:t>
    </dgm:pt>
    <dgm:pt modelId="{6A46E06D-ACF8-DE45-9687-3C2546649AAB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Specifies the address in memory of the word to be written from or read into the MBR</a:t>
          </a:r>
        </a:p>
      </dgm:t>
    </dgm:pt>
    <dgm:pt modelId="{D82528B5-3955-C540-9DDC-D8765259A89C}" type="parTrans" cxnId="{F29E6208-4985-6247-84EE-AD50F5FC8F52}">
      <dgm:prSet/>
      <dgm:spPr/>
      <dgm:t>
        <a:bodyPr/>
        <a:lstStyle/>
        <a:p>
          <a:endParaRPr lang="en-US"/>
        </a:p>
      </dgm:t>
    </dgm:pt>
    <dgm:pt modelId="{8EFE98E7-8548-494B-83E9-019F8064BB10}" type="sibTrans" cxnId="{F29E6208-4985-6247-84EE-AD50F5FC8F52}">
      <dgm:prSet/>
      <dgm:spPr/>
      <dgm:t>
        <a:bodyPr/>
        <a:lstStyle/>
        <a:p>
          <a:endParaRPr lang="en-US"/>
        </a:p>
      </dgm:t>
    </dgm:pt>
    <dgm:pt modelId="{1790E50B-3ECE-FA4C-9CD5-C678A681856F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register (IR)</a:t>
          </a:r>
        </a:p>
      </dgm:t>
    </dgm:pt>
    <dgm:pt modelId="{16BE0251-3AEA-DB4B-83D3-3AD38714267D}" type="parTrans" cxnId="{C5D9F764-9323-0544-A014-3A1E8EE5C726}">
      <dgm:prSet/>
      <dgm:spPr/>
      <dgm:t>
        <a:bodyPr/>
        <a:lstStyle/>
        <a:p>
          <a:endParaRPr lang="en-US"/>
        </a:p>
      </dgm:t>
    </dgm:pt>
    <dgm:pt modelId="{BD587779-CA08-6140-AB0D-B1FFC658BAB2}" type="sibTrans" cxnId="{C5D9F764-9323-0544-A014-3A1E8EE5C726}">
      <dgm:prSet/>
      <dgm:spPr/>
      <dgm:t>
        <a:bodyPr/>
        <a:lstStyle/>
        <a:p>
          <a:endParaRPr lang="en-US"/>
        </a:p>
      </dgm:t>
    </dgm:pt>
    <dgm:pt modelId="{89D18AA2-6D08-0743-BA5E-F2FD7939C801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8-bit opcode instruction being executed</a:t>
          </a:r>
        </a:p>
      </dgm:t>
    </dgm:pt>
    <dgm:pt modelId="{4EE7EC46-950C-C74C-94A6-B246D0944B66}" type="parTrans" cxnId="{A4C0DEF0-87B7-1947-A9C4-AB9C9CEE975A}">
      <dgm:prSet/>
      <dgm:spPr/>
      <dgm:t>
        <a:bodyPr/>
        <a:lstStyle/>
        <a:p>
          <a:endParaRPr lang="en-US"/>
        </a:p>
      </dgm:t>
    </dgm:pt>
    <dgm:pt modelId="{00E0C177-D917-3F44-883A-04D47388BA7A}" type="sibTrans" cxnId="{A4C0DEF0-87B7-1947-A9C4-AB9C9CEE975A}">
      <dgm:prSet/>
      <dgm:spPr/>
      <dgm:t>
        <a:bodyPr/>
        <a:lstStyle/>
        <a:p>
          <a:endParaRPr lang="en-US"/>
        </a:p>
      </dgm:t>
    </dgm:pt>
    <dgm:pt modelId="{E9E65EFC-4C94-B645-AAEE-FFCAAC6C9A28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buffer register (IBR)</a:t>
          </a:r>
        </a:p>
      </dgm:t>
    </dgm:pt>
    <dgm:pt modelId="{3B1C56A8-0A47-EB4D-8013-1000A12914AB}" type="parTrans" cxnId="{07060C6A-8EF2-6E41-89E6-28DADE83DE91}">
      <dgm:prSet/>
      <dgm:spPr/>
      <dgm:t>
        <a:bodyPr/>
        <a:lstStyle/>
        <a:p>
          <a:endParaRPr lang="en-US"/>
        </a:p>
      </dgm:t>
    </dgm:pt>
    <dgm:pt modelId="{33B8FBE5-5405-6A4E-B288-3F6059E81AD0}" type="sibTrans" cxnId="{07060C6A-8EF2-6E41-89E6-28DADE83DE91}">
      <dgm:prSet/>
      <dgm:spPr/>
      <dgm:t>
        <a:bodyPr/>
        <a:lstStyle/>
        <a:p>
          <a:endParaRPr lang="en-US"/>
        </a:p>
      </dgm:t>
    </dgm:pt>
    <dgm:pt modelId="{A7F141B5-D8A4-504D-B823-062804224018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the right-hand instruction from a word in memory</a:t>
          </a:r>
        </a:p>
      </dgm:t>
    </dgm:pt>
    <dgm:pt modelId="{12F84BD8-822E-9B4F-B9D1-68D7A33E13DC}" type="parTrans" cxnId="{6C4E03BD-0B2B-374A-9E02-B09294541E32}">
      <dgm:prSet/>
      <dgm:spPr/>
      <dgm:t>
        <a:bodyPr/>
        <a:lstStyle/>
        <a:p>
          <a:endParaRPr lang="en-US"/>
        </a:p>
      </dgm:t>
    </dgm:pt>
    <dgm:pt modelId="{DF788E86-A164-2342-A854-BED1A303BD1C}" type="sibTrans" cxnId="{6C4E03BD-0B2B-374A-9E02-B09294541E32}">
      <dgm:prSet/>
      <dgm:spPr/>
      <dgm:t>
        <a:bodyPr/>
        <a:lstStyle/>
        <a:p>
          <a:endParaRPr lang="en-US"/>
        </a:p>
      </dgm:t>
    </dgm:pt>
    <dgm:pt modelId="{96EAA1B5-377E-014F-986A-0459C28D9531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 counter (PC)</a:t>
          </a:r>
        </a:p>
      </dgm:t>
    </dgm:pt>
    <dgm:pt modelId="{68FFE1C2-1A9A-FA42-822C-0BC214C544E8}" type="parTrans" cxnId="{4DEE51A1-A22B-CD46-B99B-D8ECA28E273B}">
      <dgm:prSet/>
      <dgm:spPr/>
      <dgm:t>
        <a:bodyPr/>
        <a:lstStyle/>
        <a:p>
          <a:endParaRPr lang="en-US"/>
        </a:p>
      </dgm:t>
    </dgm:pt>
    <dgm:pt modelId="{CA59F1BF-2709-2F45-A412-5E1D8FB26738}" type="sibTrans" cxnId="{4DEE51A1-A22B-CD46-B99B-D8ECA28E273B}">
      <dgm:prSet/>
      <dgm:spPr/>
      <dgm:t>
        <a:bodyPr/>
        <a:lstStyle/>
        <a:p>
          <a:endParaRPr lang="en-US"/>
        </a:p>
      </dgm:t>
    </dgm:pt>
    <dgm:pt modelId="{0691804E-C818-D34C-BC8F-31C9E94EA9CD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address of the next instruction pair to be fetched from memory</a:t>
          </a:r>
        </a:p>
      </dgm:t>
    </dgm:pt>
    <dgm:pt modelId="{7FA9B53A-DB94-324F-B03B-9719CB6A2347}" type="parTrans" cxnId="{EB199F31-13D3-9246-83DC-4F2EA27A2A94}">
      <dgm:prSet/>
      <dgm:spPr/>
      <dgm:t>
        <a:bodyPr/>
        <a:lstStyle/>
        <a:p>
          <a:endParaRPr lang="en-US"/>
        </a:p>
      </dgm:t>
    </dgm:pt>
    <dgm:pt modelId="{12B1F7C8-20A0-5C42-B2CE-17BE33A35B1F}" type="sibTrans" cxnId="{EB199F31-13D3-9246-83DC-4F2EA27A2A94}">
      <dgm:prSet/>
      <dgm:spPr/>
      <dgm:t>
        <a:bodyPr/>
        <a:lstStyle/>
        <a:p>
          <a:endParaRPr lang="en-US"/>
        </a:p>
      </dgm:t>
    </dgm:pt>
    <dgm:pt modelId="{04DEC0A9-8D36-F645-B1D5-DAE358DAAFBA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Accumulator (AC) and multiplier quotient (MQ)</a:t>
          </a:r>
        </a:p>
      </dgm:t>
    </dgm:pt>
    <dgm:pt modelId="{631A0EA5-0494-B24E-9403-4527B0F85C7E}" type="parTrans" cxnId="{38603506-379B-B046-8B2D-497BE42F1DCB}">
      <dgm:prSet/>
      <dgm:spPr/>
      <dgm:t>
        <a:bodyPr/>
        <a:lstStyle/>
        <a:p>
          <a:endParaRPr lang="en-US"/>
        </a:p>
      </dgm:t>
    </dgm:pt>
    <dgm:pt modelId="{564ECAF2-DC7F-414C-9921-AF6E8F5E40B9}" type="sibTrans" cxnId="{38603506-379B-B046-8B2D-497BE42F1DCB}">
      <dgm:prSet/>
      <dgm:spPr/>
      <dgm:t>
        <a:bodyPr/>
        <a:lstStyle/>
        <a:p>
          <a:endParaRPr lang="en-US"/>
        </a:p>
      </dgm:t>
    </dgm:pt>
    <dgm:pt modelId="{D05D06A4-74D4-6242-9110-9720EF8306B6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operands and results of ALU operations</a:t>
          </a:r>
        </a:p>
      </dgm:t>
    </dgm:pt>
    <dgm:pt modelId="{C5FEEFDB-C11A-684A-8A54-FD58D085F0FD}" type="parTrans" cxnId="{A0BCFF7B-CEFE-A443-A0AD-DB297EA7C2DD}">
      <dgm:prSet/>
      <dgm:spPr/>
      <dgm:t>
        <a:bodyPr/>
        <a:lstStyle/>
        <a:p>
          <a:endParaRPr lang="en-US"/>
        </a:p>
      </dgm:t>
    </dgm:pt>
    <dgm:pt modelId="{E7DDEF07-E714-B04F-9AA8-6F74D0592852}" type="sibTrans" cxnId="{A0BCFF7B-CEFE-A443-A0AD-DB297EA7C2DD}">
      <dgm:prSet/>
      <dgm:spPr/>
      <dgm:t>
        <a:bodyPr/>
        <a:lstStyle/>
        <a:p>
          <a:endParaRPr lang="en-US"/>
        </a:p>
      </dgm:t>
    </dgm:pt>
    <dgm:pt modelId="{BA5A99DF-215D-904F-A6D0-65BB379826CF}" type="pres">
      <dgm:prSet presAssocID="{FEE09AF2-9AE1-FB41-99AF-0443389F04C5}" presName="Name0" presStyleCnt="0">
        <dgm:presLayoutVars>
          <dgm:dir/>
          <dgm:animLvl val="lvl"/>
          <dgm:resizeHandles val="exact"/>
        </dgm:presLayoutVars>
      </dgm:prSet>
      <dgm:spPr/>
    </dgm:pt>
    <dgm:pt modelId="{979424FD-12D2-C64F-89D9-5113633F291B}" type="pres">
      <dgm:prSet presAssocID="{17663F6C-82B1-D142-9476-2B6261508F49}" presName="linNode" presStyleCnt="0"/>
      <dgm:spPr/>
    </dgm:pt>
    <dgm:pt modelId="{0CFA3958-9CCA-714D-80C2-D920A4C3B568}" type="pres">
      <dgm:prSet presAssocID="{17663F6C-82B1-D142-9476-2B6261508F49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CC497F74-E56D-D54A-A32A-EBB4F6B3EB59}" type="pres">
      <dgm:prSet presAssocID="{17663F6C-82B1-D142-9476-2B6261508F49}" presName="descendantText" presStyleLbl="alignAccFollowNode1" presStyleIdx="0" presStyleCnt="6">
        <dgm:presLayoutVars>
          <dgm:bulletEnabled val="1"/>
        </dgm:presLayoutVars>
      </dgm:prSet>
      <dgm:spPr/>
    </dgm:pt>
    <dgm:pt modelId="{E9077E51-2E5E-A740-8614-DF8126403F15}" type="pres">
      <dgm:prSet presAssocID="{497FA11D-1D25-7E45-9B30-00E372145D41}" presName="sp" presStyleCnt="0"/>
      <dgm:spPr/>
    </dgm:pt>
    <dgm:pt modelId="{27D68538-4B83-8F42-AF07-241E95CB5C6D}" type="pres">
      <dgm:prSet presAssocID="{65983CE6-E863-7C48-99C7-7D9C6DCD1E26}" presName="linNode" presStyleCnt="0"/>
      <dgm:spPr/>
    </dgm:pt>
    <dgm:pt modelId="{48A8FEC9-0511-B347-8FBE-EBA2B7357690}" type="pres">
      <dgm:prSet presAssocID="{65983CE6-E863-7C48-99C7-7D9C6DCD1E26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BE17F6E8-5455-3B44-880E-E877A6004AF4}" type="pres">
      <dgm:prSet presAssocID="{65983CE6-E863-7C48-99C7-7D9C6DCD1E26}" presName="descendantText" presStyleLbl="alignAccFollowNode1" presStyleIdx="1" presStyleCnt="6">
        <dgm:presLayoutVars>
          <dgm:bulletEnabled val="1"/>
        </dgm:presLayoutVars>
      </dgm:prSet>
      <dgm:spPr/>
    </dgm:pt>
    <dgm:pt modelId="{7C393D1B-F0BC-DF4B-99B0-228A5CFC1779}" type="pres">
      <dgm:prSet presAssocID="{340EC2BD-814D-D843-B40C-D5053956DF63}" presName="sp" presStyleCnt="0"/>
      <dgm:spPr/>
    </dgm:pt>
    <dgm:pt modelId="{AD72A645-2D90-A54D-BAB3-E0B09A1E9178}" type="pres">
      <dgm:prSet presAssocID="{1790E50B-3ECE-FA4C-9CD5-C678A681856F}" presName="linNode" presStyleCnt="0"/>
      <dgm:spPr/>
    </dgm:pt>
    <dgm:pt modelId="{7766074F-B532-BA4A-B509-BE407CA8E0EF}" type="pres">
      <dgm:prSet presAssocID="{1790E50B-3ECE-FA4C-9CD5-C678A681856F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7153501E-395B-E940-A6F0-A2B38B4DD9DA}" type="pres">
      <dgm:prSet presAssocID="{1790E50B-3ECE-FA4C-9CD5-C678A681856F}" presName="descendantText" presStyleLbl="alignAccFollowNode1" presStyleIdx="2" presStyleCnt="6">
        <dgm:presLayoutVars>
          <dgm:bulletEnabled val="1"/>
        </dgm:presLayoutVars>
      </dgm:prSet>
      <dgm:spPr/>
    </dgm:pt>
    <dgm:pt modelId="{85EDF9B2-00BB-9F40-BD8C-4DFDFF48F423}" type="pres">
      <dgm:prSet presAssocID="{BD587779-CA08-6140-AB0D-B1FFC658BAB2}" presName="sp" presStyleCnt="0"/>
      <dgm:spPr/>
    </dgm:pt>
    <dgm:pt modelId="{BB7B410C-BD9D-4047-A944-A7711B586696}" type="pres">
      <dgm:prSet presAssocID="{E9E65EFC-4C94-B645-AAEE-FFCAAC6C9A28}" presName="linNode" presStyleCnt="0"/>
      <dgm:spPr/>
    </dgm:pt>
    <dgm:pt modelId="{D62165FB-07F8-BB41-AD94-3FC196D4B89A}" type="pres">
      <dgm:prSet presAssocID="{E9E65EFC-4C94-B645-AAEE-FFCAAC6C9A28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5DCB971D-C09B-EE4E-84F5-7EF86105255A}" type="pres">
      <dgm:prSet presAssocID="{E9E65EFC-4C94-B645-AAEE-FFCAAC6C9A28}" presName="descendantText" presStyleLbl="alignAccFollowNode1" presStyleIdx="3" presStyleCnt="6">
        <dgm:presLayoutVars>
          <dgm:bulletEnabled val="1"/>
        </dgm:presLayoutVars>
      </dgm:prSet>
      <dgm:spPr/>
    </dgm:pt>
    <dgm:pt modelId="{2C1EFBE5-6ED6-5B41-B6EF-602E0DE42527}" type="pres">
      <dgm:prSet presAssocID="{33B8FBE5-5405-6A4E-B288-3F6059E81AD0}" presName="sp" presStyleCnt="0"/>
      <dgm:spPr/>
    </dgm:pt>
    <dgm:pt modelId="{4ECF73A2-6A4C-2C43-B448-6FC917CB42E4}" type="pres">
      <dgm:prSet presAssocID="{96EAA1B5-377E-014F-986A-0459C28D9531}" presName="linNode" presStyleCnt="0"/>
      <dgm:spPr/>
    </dgm:pt>
    <dgm:pt modelId="{5184DBB6-5A0C-6745-8BDB-B2A811578BEF}" type="pres">
      <dgm:prSet presAssocID="{96EAA1B5-377E-014F-986A-0459C28D9531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99C0F29E-E6D4-594F-87A8-EF664CEC31E3}" type="pres">
      <dgm:prSet presAssocID="{96EAA1B5-377E-014F-986A-0459C28D9531}" presName="descendantText" presStyleLbl="alignAccFollowNode1" presStyleIdx="4" presStyleCnt="6">
        <dgm:presLayoutVars>
          <dgm:bulletEnabled val="1"/>
        </dgm:presLayoutVars>
      </dgm:prSet>
      <dgm:spPr/>
    </dgm:pt>
    <dgm:pt modelId="{9B1C6B72-5A04-D44C-859A-B47ED4C24702}" type="pres">
      <dgm:prSet presAssocID="{CA59F1BF-2709-2F45-A412-5E1D8FB26738}" presName="sp" presStyleCnt="0"/>
      <dgm:spPr/>
    </dgm:pt>
    <dgm:pt modelId="{BC3A5F91-4D23-5240-A069-1C426B2B7B52}" type="pres">
      <dgm:prSet presAssocID="{04DEC0A9-8D36-F645-B1D5-DAE358DAAFBA}" presName="linNode" presStyleCnt="0"/>
      <dgm:spPr/>
    </dgm:pt>
    <dgm:pt modelId="{5D289608-FBD2-6445-968F-32CDE3AA653D}" type="pres">
      <dgm:prSet presAssocID="{04DEC0A9-8D36-F645-B1D5-DAE358DAAFBA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7951A7FF-1A7B-4147-A464-EEADD31946FA}" type="pres">
      <dgm:prSet presAssocID="{04DEC0A9-8D36-F645-B1D5-DAE358DAAFBA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38603506-379B-B046-8B2D-497BE42F1DCB}" srcId="{FEE09AF2-9AE1-FB41-99AF-0443389F04C5}" destId="{04DEC0A9-8D36-F645-B1D5-DAE358DAAFBA}" srcOrd="5" destOrd="0" parTransId="{631A0EA5-0494-B24E-9403-4527B0F85C7E}" sibTransId="{564ECAF2-DC7F-414C-9921-AF6E8F5E40B9}"/>
    <dgm:cxn modelId="{F29E6208-4985-6247-84EE-AD50F5FC8F52}" srcId="{65983CE6-E863-7C48-99C7-7D9C6DCD1E26}" destId="{6A46E06D-ACF8-DE45-9687-3C2546649AAB}" srcOrd="0" destOrd="0" parTransId="{D82528B5-3955-C540-9DDC-D8765259A89C}" sibTransId="{8EFE98E7-8548-494B-83E9-019F8064BB10}"/>
    <dgm:cxn modelId="{E729670D-D22B-0F4B-8F42-72A3606E0D0D}" type="presOf" srcId="{6A46E06D-ACF8-DE45-9687-3C2546649AAB}" destId="{BE17F6E8-5455-3B44-880E-E877A6004AF4}" srcOrd="0" destOrd="0" presId="urn:microsoft.com/office/officeart/2005/8/layout/vList5"/>
    <dgm:cxn modelId="{C5776612-1E65-A943-88FB-B123C0D765C9}" type="presOf" srcId="{EBCDBAEC-FCC4-1F43-9879-98177D2FB990}" destId="{CC497F74-E56D-D54A-A32A-EBB4F6B3EB59}" srcOrd="0" destOrd="1" presId="urn:microsoft.com/office/officeart/2005/8/layout/vList5"/>
    <dgm:cxn modelId="{B914E520-1EB6-9E4C-B67D-EAAB5BC91D0D}" type="presOf" srcId="{65983CE6-E863-7C48-99C7-7D9C6DCD1E26}" destId="{48A8FEC9-0511-B347-8FBE-EBA2B7357690}" srcOrd="0" destOrd="0" presId="urn:microsoft.com/office/officeart/2005/8/layout/vList5"/>
    <dgm:cxn modelId="{C55DB623-993B-6E43-B4A8-EA9AF3E0DFDA}" type="presOf" srcId="{FEE09AF2-9AE1-FB41-99AF-0443389F04C5}" destId="{BA5A99DF-215D-904F-A6D0-65BB379826CF}" srcOrd="0" destOrd="0" presId="urn:microsoft.com/office/officeart/2005/8/layout/vList5"/>
    <dgm:cxn modelId="{EB199F31-13D3-9246-83DC-4F2EA27A2A94}" srcId="{96EAA1B5-377E-014F-986A-0459C28D9531}" destId="{0691804E-C818-D34C-BC8F-31C9E94EA9CD}" srcOrd="0" destOrd="0" parTransId="{7FA9B53A-DB94-324F-B03B-9719CB6A2347}" sibTransId="{12B1F7C8-20A0-5C42-B2CE-17BE33A35B1F}"/>
    <dgm:cxn modelId="{10A33F33-74B3-4040-98B8-BE15B3151552}" srcId="{FEE09AF2-9AE1-FB41-99AF-0443389F04C5}" destId="{65983CE6-E863-7C48-99C7-7D9C6DCD1E26}" srcOrd="1" destOrd="0" parTransId="{7AE7A4AC-1A04-6E47-8627-B9021F173F90}" sibTransId="{340EC2BD-814D-D843-B40C-D5053956DF63}"/>
    <dgm:cxn modelId="{2C7EB333-B365-184E-AAE9-8B6675C5A7A2}" type="presOf" srcId="{D05D06A4-74D4-6242-9110-9720EF8306B6}" destId="{7951A7FF-1A7B-4147-A464-EEADD31946FA}" srcOrd="0" destOrd="0" presId="urn:microsoft.com/office/officeart/2005/8/layout/vList5"/>
    <dgm:cxn modelId="{7800BD3A-E8FE-7D41-A159-0A098B392547}" type="presOf" srcId="{A7F141B5-D8A4-504D-B823-062804224018}" destId="{5DCB971D-C09B-EE4E-84F5-7EF86105255A}" srcOrd="0" destOrd="0" presId="urn:microsoft.com/office/officeart/2005/8/layout/vList5"/>
    <dgm:cxn modelId="{D330B95F-A9CF-DB40-A2E4-743F97EA0C1E}" type="presOf" srcId="{89D18AA2-6D08-0743-BA5E-F2FD7939C801}" destId="{7153501E-395B-E940-A6F0-A2B38B4DD9DA}" srcOrd="0" destOrd="0" presId="urn:microsoft.com/office/officeart/2005/8/layout/vList5"/>
    <dgm:cxn modelId="{C5D9F764-9323-0544-A014-3A1E8EE5C726}" srcId="{FEE09AF2-9AE1-FB41-99AF-0443389F04C5}" destId="{1790E50B-3ECE-FA4C-9CD5-C678A681856F}" srcOrd="2" destOrd="0" parTransId="{16BE0251-3AEA-DB4B-83D3-3AD38714267D}" sibTransId="{BD587779-CA08-6140-AB0D-B1FFC658BAB2}"/>
    <dgm:cxn modelId="{F2F8A469-FF6D-5A4B-B6FC-75750ABA872E}" type="presOf" srcId="{1790E50B-3ECE-FA4C-9CD5-C678A681856F}" destId="{7766074F-B532-BA4A-B509-BE407CA8E0EF}" srcOrd="0" destOrd="0" presId="urn:microsoft.com/office/officeart/2005/8/layout/vList5"/>
    <dgm:cxn modelId="{07060C6A-8EF2-6E41-89E6-28DADE83DE91}" srcId="{FEE09AF2-9AE1-FB41-99AF-0443389F04C5}" destId="{E9E65EFC-4C94-B645-AAEE-FFCAAC6C9A28}" srcOrd="3" destOrd="0" parTransId="{3B1C56A8-0A47-EB4D-8013-1000A12914AB}" sibTransId="{33B8FBE5-5405-6A4E-B288-3F6059E81AD0}"/>
    <dgm:cxn modelId="{9F9F6C4D-AE65-6741-A78F-49415A5251A0}" type="presOf" srcId="{983D0763-390C-1C4D-A956-8AEA364C7DE4}" destId="{CC497F74-E56D-D54A-A32A-EBB4F6B3EB59}" srcOrd="0" destOrd="0" presId="urn:microsoft.com/office/officeart/2005/8/layout/vList5"/>
    <dgm:cxn modelId="{A0BCFF7B-CEFE-A443-A0AD-DB297EA7C2DD}" srcId="{04DEC0A9-8D36-F645-B1D5-DAE358DAAFBA}" destId="{D05D06A4-74D4-6242-9110-9720EF8306B6}" srcOrd="0" destOrd="0" parTransId="{C5FEEFDB-C11A-684A-8A54-FD58D085F0FD}" sibTransId="{E7DDEF07-E714-B04F-9AA8-6F74D0592852}"/>
    <dgm:cxn modelId="{1F0C1B89-F833-274F-A1B1-F35D07B3BE4F}" srcId="{17663F6C-82B1-D142-9476-2B6261508F49}" destId="{EBCDBAEC-FCC4-1F43-9879-98177D2FB990}" srcOrd="1" destOrd="0" parTransId="{0CE74277-13BA-C24D-9106-859B38F32026}" sibTransId="{76CDBA38-D372-8348-AD06-9299B96E50A3}"/>
    <dgm:cxn modelId="{D1E70F99-782E-B34D-B378-9C414B0A3A77}" type="presOf" srcId="{E9E65EFC-4C94-B645-AAEE-FFCAAC6C9A28}" destId="{D62165FB-07F8-BB41-AD94-3FC196D4B89A}" srcOrd="0" destOrd="0" presId="urn:microsoft.com/office/officeart/2005/8/layout/vList5"/>
    <dgm:cxn modelId="{D700A799-97BB-2C45-91A6-BA0864ADB487}" type="presOf" srcId="{96EAA1B5-377E-014F-986A-0459C28D9531}" destId="{5184DBB6-5A0C-6745-8BDB-B2A811578BEF}" srcOrd="0" destOrd="0" presId="urn:microsoft.com/office/officeart/2005/8/layout/vList5"/>
    <dgm:cxn modelId="{4DEE51A1-A22B-CD46-B99B-D8ECA28E273B}" srcId="{FEE09AF2-9AE1-FB41-99AF-0443389F04C5}" destId="{96EAA1B5-377E-014F-986A-0459C28D9531}" srcOrd="4" destOrd="0" parTransId="{68FFE1C2-1A9A-FA42-822C-0BC214C544E8}" sibTransId="{CA59F1BF-2709-2F45-A412-5E1D8FB26738}"/>
    <dgm:cxn modelId="{C6CCA8A7-50B8-3744-B5EA-6AF7DCDD9E3C}" type="presOf" srcId="{0691804E-C818-D34C-BC8F-31C9E94EA9CD}" destId="{99C0F29E-E6D4-594F-87A8-EF664CEC31E3}" srcOrd="0" destOrd="0" presId="urn:microsoft.com/office/officeart/2005/8/layout/vList5"/>
    <dgm:cxn modelId="{B2C31DAE-4FED-BC40-B0A8-970A9B0E0F70}" type="presOf" srcId="{04DEC0A9-8D36-F645-B1D5-DAE358DAAFBA}" destId="{5D289608-FBD2-6445-968F-32CDE3AA653D}" srcOrd="0" destOrd="0" presId="urn:microsoft.com/office/officeart/2005/8/layout/vList5"/>
    <dgm:cxn modelId="{6C4E03BD-0B2B-374A-9E02-B09294541E32}" srcId="{E9E65EFC-4C94-B645-AAEE-FFCAAC6C9A28}" destId="{A7F141B5-D8A4-504D-B823-062804224018}" srcOrd="0" destOrd="0" parTransId="{12F84BD8-822E-9B4F-B9D1-68D7A33E13DC}" sibTransId="{DF788E86-A164-2342-A854-BED1A303BD1C}"/>
    <dgm:cxn modelId="{08E7F7BD-EA38-EB41-A1C0-17C62086F05B}" srcId="{17663F6C-82B1-D142-9476-2B6261508F49}" destId="{983D0763-390C-1C4D-A956-8AEA364C7DE4}" srcOrd="0" destOrd="0" parTransId="{EE4788FB-E46E-BE4B-8992-71A0B078B764}" sibTransId="{7AD71A3B-9582-2745-866A-023ECE006DF2}"/>
    <dgm:cxn modelId="{9F9F0AC5-0C1B-AC40-B0FF-9E6D0635B27F}" type="presOf" srcId="{17663F6C-82B1-D142-9476-2B6261508F49}" destId="{0CFA3958-9CCA-714D-80C2-D920A4C3B568}" srcOrd="0" destOrd="0" presId="urn:microsoft.com/office/officeart/2005/8/layout/vList5"/>
    <dgm:cxn modelId="{FDA980E1-7003-774D-9832-CEF2C362D91A}" srcId="{FEE09AF2-9AE1-FB41-99AF-0443389F04C5}" destId="{17663F6C-82B1-D142-9476-2B6261508F49}" srcOrd="0" destOrd="0" parTransId="{F7F3C479-91A8-6343-812B-A5D68BB7EB3D}" sibTransId="{497FA11D-1D25-7E45-9B30-00E372145D41}"/>
    <dgm:cxn modelId="{A4C0DEF0-87B7-1947-A9C4-AB9C9CEE975A}" srcId="{1790E50B-3ECE-FA4C-9CD5-C678A681856F}" destId="{89D18AA2-6D08-0743-BA5E-F2FD7939C801}" srcOrd="0" destOrd="0" parTransId="{4EE7EC46-950C-C74C-94A6-B246D0944B66}" sibTransId="{00E0C177-D917-3F44-883A-04D47388BA7A}"/>
    <dgm:cxn modelId="{6B05330D-8D27-824F-9399-B25E2BBB12B1}" type="presParOf" srcId="{BA5A99DF-215D-904F-A6D0-65BB379826CF}" destId="{979424FD-12D2-C64F-89D9-5113633F291B}" srcOrd="0" destOrd="0" presId="urn:microsoft.com/office/officeart/2005/8/layout/vList5"/>
    <dgm:cxn modelId="{9C1FF730-D29D-C146-8FCF-1F5733B9588B}" type="presParOf" srcId="{979424FD-12D2-C64F-89D9-5113633F291B}" destId="{0CFA3958-9CCA-714D-80C2-D920A4C3B568}" srcOrd="0" destOrd="0" presId="urn:microsoft.com/office/officeart/2005/8/layout/vList5"/>
    <dgm:cxn modelId="{B348DDDE-AFB7-2E4B-84A8-C2FD43E54579}" type="presParOf" srcId="{979424FD-12D2-C64F-89D9-5113633F291B}" destId="{CC497F74-E56D-D54A-A32A-EBB4F6B3EB59}" srcOrd="1" destOrd="0" presId="urn:microsoft.com/office/officeart/2005/8/layout/vList5"/>
    <dgm:cxn modelId="{9C14A52F-20E0-9148-BA09-A770ACB182A9}" type="presParOf" srcId="{BA5A99DF-215D-904F-A6D0-65BB379826CF}" destId="{E9077E51-2E5E-A740-8614-DF8126403F15}" srcOrd="1" destOrd="0" presId="urn:microsoft.com/office/officeart/2005/8/layout/vList5"/>
    <dgm:cxn modelId="{4FB5F682-6C49-424C-A307-42FE76BC5ACE}" type="presParOf" srcId="{BA5A99DF-215D-904F-A6D0-65BB379826CF}" destId="{27D68538-4B83-8F42-AF07-241E95CB5C6D}" srcOrd="2" destOrd="0" presId="urn:microsoft.com/office/officeart/2005/8/layout/vList5"/>
    <dgm:cxn modelId="{76868A16-3D4B-F644-BEAC-DE163CADE6E6}" type="presParOf" srcId="{27D68538-4B83-8F42-AF07-241E95CB5C6D}" destId="{48A8FEC9-0511-B347-8FBE-EBA2B7357690}" srcOrd="0" destOrd="0" presId="urn:microsoft.com/office/officeart/2005/8/layout/vList5"/>
    <dgm:cxn modelId="{BBA636F3-0C39-B040-92F8-30FB872CF146}" type="presParOf" srcId="{27D68538-4B83-8F42-AF07-241E95CB5C6D}" destId="{BE17F6E8-5455-3B44-880E-E877A6004AF4}" srcOrd="1" destOrd="0" presId="urn:microsoft.com/office/officeart/2005/8/layout/vList5"/>
    <dgm:cxn modelId="{E19859D3-53AA-6A45-ACD1-EA04106FC727}" type="presParOf" srcId="{BA5A99DF-215D-904F-A6D0-65BB379826CF}" destId="{7C393D1B-F0BC-DF4B-99B0-228A5CFC1779}" srcOrd="3" destOrd="0" presId="urn:microsoft.com/office/officeart/2005/8/layout/vList5"/>
    <dgm:cxn modelId="{903AA7A4-6F50-3441-B2B6-1C5679332F96}" type="presParOf" srcId="{BA5A99DF-215D-904F-A6D0-65BB379826CF}" destId="{AD72A645-2D90-A54D-BAB3-E0B09A1E9178}" srcOrd="4" destOrd="0" presId="urn:microsoft.com/office/officeart/2005/8/layout/vList5"/>
    <dgm:cxn modelId="{2C0675F5-11DB-674C-8156-5D2B08A245DD}" type="presParOf" srcId="{AD72A645-2D90-A54D-BAB3-E0B09A1E9178}" destId="{7766074F-B532-BA4A-B509-BE407CA8E0EF}" srcOrd="0" destOrd="0" presId="urn:microsoft.com/office/officeart/2005/8/layout/vList5"/>
    <dgm:cxn modelId="{09D78C66-29FC-AE4D-8C85-5B560E61F8FC}" type="presParOf" srcId="{AD72A645-2D90-A54D-BAB3-E0B09A1E9178}" destId="{7153501E-395B-E940-A6F0-A2B38B4DD9DA}" srcOrd="1" destOrd="0" presId="urn:microsoft.com/office/officeart/2005/8/layout/vList5"/>
    <dgm:cxn modelId="{6FE286D3-5977-5E40-81EE-0980014A0746}" type="presParOf" srcId="{BA5A99DF-215D-904F-A6D0-65BB379826CF}" destId="{85EDF9B2-00BB-9F40-BD8C-4DFDFF48F423}" srcOrd="5" destOrd="0" presId="urn:microsoft.com/office/officeart/2005/8/layout/vList5"/>
    <dgm:cxn modelId="{50506A38-7BE9-F340-9DE5-A40F14436376}" type="presParOf" srcId="{BA5A99DF-215D-904F-A6D0-65BB379826CF}" destId="{BB7B410C-BD9D-4047-A944-A7711B586696}" srcOrd="6" destOrd="0" presId="urn:microsoft.com/office/officeart/2005/8/layout/vList5"/>
    <dgm:cxn modelId="{5C95A454-EDAB-7749-91AD-18F536499E46}" type="presParOf" srcId="{BB7B410C-BD9D-4047-A944-A7711B586696}" destId="{D62165FB-07F8-BB41-AD94-3FC196D4B89A}" srcOrd="0" destOrd="0" presId="urn:microsoft.com/office/officeart/2005/8/layout/vList5"/>
    <dgm:cxn modelId="{D9A4C19A-87DC-6248-BDA6-0F9437CAF926}" type="presParOf" srcId="{BB7B410C-BD9D-4047-A944-A7711B586696}" destId="{5DCB971D-C09B-EE4E-84F5-7EF86105255A}" srcOrd="1" destOrd="0" presId="urn:microsoft.com/office/officeart/2005/8/layout/vList5"/>
    <dgm:cxn modelId="{4374A651-4A57-BF42-924E-B9ED40045B31}" type="presParOf" srcId="{BA5A99DF-215D-904F-A6D0-65BB379826CF}" destId="{2C1EFBE5-6ED6-5B41-B6EF-602E0DE42527}" srcOrd="7" destOrd="0" presId="urn:microsoft.com/office/officeart/2005/8/layout/vList5"/>
    <dgm:cxn modelId="{9690DE40-1C33-D848-9376-8CB9B0A2A166}" type="presParOf" srcId="{BA5A99DF-215D-904F-A6D0-65BB379826CF}" destId="{4ECF73A2-6A4C-2C43-B448-6FC917CB42E4}" srcOrd="8" destOrd="0" presId="urn:microsoft.com/office/officeart/2005/8/layout/vList5"/>
    <dgm:cxn modelId="{5722036E-8466-554E-BE04-006A98C69613}" type="presParOf" srcId="{4ECF73A2-6A4C-2C43-B448-6FC917CB42E4}" destId="{5184DBB6-5A0C-6745-8BDB-B2A811578BEF}" srcOrd="0" destOrd="0" presId="urn:microsoft.com/office/officeart/2005/8/layout/vList5"/>
    <dgm:cxn modelId="{A53F2B56-A7A7-FF41-A6AC-1912BB9017C2}" type="presParOf" srcId="{4ECF73A2-6A4C-2C43-B448-6FC917CB42E4}" destId="{99C0F29E-E6D4-594F-87A8-EF664CEC31E3}" srcOrd="1" destOrd="0" presId="urn:microsoft.com/office/officeart/2005/8/layout/vList5"/>
    <dgm:cxn modelId="{F3044E45-C635-0347-88AE-898607C0C2F9}" type="presParOf" srcId="{BA5A99DF-215D-904F-A6D0-65BB379826CF}" destId="{9B1C6B72-5A04-D44C-859A-B47ED4C24702}" srcOrd="9" destOrd="0" presId="urn:microsoft.com/office/officeart/2005/8/layout/vList5"/>
    <dgm:cxn modelId="{258219E9-7F1E-1341-81ED-609950E52159}" type="presParOf" srcId="{BA5A99DF-215D-904F-A6D0-65BB379826CF}" destId="{BC3A5F91-4D23-5240-A069-1C426B2B7B52}" srcOrd="10" destOrd="0" presId="urn:microsoft.com/office/officeart/2005/8/layout/vList5"/>
    <dgm:cxn modelId="{BDD89167-EAD8-9549-8998-426B2C834F01}" type="presParOf" srcId="{BC3A5F91-4D23-5240-A069-1C426B2B7B52}" destId="{5D289608-FBD2-6445-968F-32CDE3AA653D}" srcOrd="0" destOrd="0" presId="urn:microsoft.com/office/officeart/2005/8/layout/vList5"/>
    <dgm:cxn modelId="{7994CA4F-0EC3-E342-8B7D-C50BB89ABD21}" type="presParOf" srcId="{BC3A5F91-4D23-5240-A069-1C426B2B7B52}" destId="{7951A7FF-1A7B-4147-A464-EEADD31946F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585831-502D-374B-A192-B7BABC6D4047}" type="doc">
      <dgm:prSet loTypeId="urn:microsoft.com/office/officeart/2005/8/layout/target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83D836-F9C2-FD40-994A-FBDB3E6A01B7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1965; Gordon Moore – co-founder of Intel</a:t>
          </a:r>
        </a:p>
      </dgm:t>
    </dgm:pt>
    <dgm:pt modelId="{BEC757D0-ECF8-C74C-9713-97041B080D64}" type="parTrans" cxnId="{2C9A8C07-B658-9D4D-BE2E-E9C07797103D}">
      <dgm:prSet/>
      <dgm:spPr/>
      <dgm:t>
        <a:bodyPr/>
        <a:lstStyle/>
        <a:p>
          <a:endParaRPr lang="en-US"/>
        </a:p>
      </dgm:t>
    </dgm:pt>
    <dgm:pt modelId="{8036F8FD-772A-904A-A70C-A16E59E6D5BD}" type="sibTrans" cxnId="{2C9A8C07-B658-9D4D-BE2E-E9C07797103D}">
      <dgm:prSet/>
      <dgm:spPr/>
      <dgm:t>
        <a:bodyPr/>
        <a:lstStyle/>
        <a:p>
          <a:endParaRPr lang="en-US"/>
        </a:p>
      </dgm:t>
    </dgm:pt>
    <dgm:pt modelId="{F661BF27-3B17-DD40-95C5-81C23D7C8061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Observed number of transistors that could be put on a single chip was doubling every year</a:t>
          </a:r>
        </a:p>
      </dgm:t>
    </dgm:pt>
    <dgm:pt modelId="{CE9AFAC9-BEB6-734D-8EE3-122E2573F04B}" type="parTrans" cxnId="{C878F039-0BE5-7B4C-A238-12542864A3CD}">
      <dgm:prSet/>
      <dgm:spPr/>
      <dgm:t>
        <a:bodyPr/>
        <a:lstStyle/>
        <a:p>
          <a:endParaRPr lang="en-US"/>
        </a:p>
      </dgm:t>
    </dgm:pt>
    <dgm:pt modelId="{0AA3D669-0874-F54C-9B68-AB116181B3C4}" type="sibTrans" cxnId="{C878F039-0BE5-7B4C-A238-12542864A3CD}">
      <dgm:prSet/>
      <dgm:spPr/>
      <dgm:t>
        <a:bodyPr/>
        <a:lstStyle/>
        <a:p>
          <a:endParaRPr lang="en-US"/>
        </a:p>
      </dgm:t>
    </dgm:pt>
    <dgm:pt modelId="{BAD1B133-3FB4-464C-A351-6F91810CD99E}">
      <dgm:prSet custT="1"/>
      <dgm:spPr/>
      <dgm:t>
        <a:bodyPr/>
        <a:lstStyle/>
        <a:p>
          <a:pPr rtl="0"/>
          <a:r>
            <a:rPr lang="en-US" sz="1100" b="1" dirty="0">
              <a:effectLst/>
            </a:rPr>
            <a:t>The pace slowed to a doubling every 18 months in the 1970’s but has sustained that rate ever since</a:t>
          </a:r>
        </a:p>
      </dgm:t>
    </dgm:pt>
    <dgm:pt modelId="{736A4E65-B531-E547-B202-8F8898FAB6E9}" type="parTrans" cxnId="{4847154F-8122-E545-BFE9-FE0D2254CA64}">
      <dgm:prSet/>
      <dgm:spPr/>
      <dgm:t>
        <a:bodyPr/>
        <a:lstStyle/>
        <a:p>
          <a:endParaRPr lang="en-US"/>
        </a:p>
      </dgm:t>
    </dgm:pt>
    <dgm:pt modelId="{86F678DF-B5F7-8C4B-8A6C-FD1FE14096F1}" type="sibTrans" cxnId="{4847154F-8122-E545-BFE9-FE0D2254CA64}">
      <dgm:prSet/>
      <dgm:spPr/>
      <dgm:t>
        <a:bodyPr/>
        <a:lstStyle/>
        <a:p>
          <a:endParaRPr lang="en-US"/>
        </a:p>
      </dgm:t>
    </dgm:pt>
    <dgm:pt modelId="{7F79720F-E377-5344-9A85-AFB0F93B85CF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Consequences of Moore’s law: </a:t>
          </a:r>
        </a:p>
      </dgm:t>
    </dgm:pt>
    <dgm:pt modelId="{933050AB-57FE-6E4F-A535-D08658AB3A89}" type="parTrans" cxnId="{713E7D03-B055-FB42-8E27-EC1D78EA836A}">
      <dgm:prSet/>
      <dgm:spPr/>
      <dgm:t>
        <a:bodyPr/>
        <a:lstStyle/>
        <a:p>
          <a:endParaRPr lang="en-US"/>
        </a:p>
      </dgm:t>
    </dgm:pt>
    <dgm:pt modelId="{2A2AA238-1DFB-F64F-94B6-D6F5F0EE73CB}" type="sibTrans" cxnId="{713E7D03-B055-FB42-8E27-EC1D78EA836A}">
      <dgm:prSet/>
      <dgm:spPr/>
      <dgm:t>
        <a:bodyPr/>
        <a:lstStyle/>
        <a:p>
          <a:endParaRPr lang="en-US"/>
        </a:p>
      </dgm:t>
    </dgm:pt>
    <dgm:pt modelId="{5BBA2911-4874-C74E-85E2-4C5F8F6462D9}">
      <dgm:prSet custT="1"/>
      <dgm:spPr/>
      <dgm:t>
        <a:bodyPr/>
        <a:lstStyle/>
        <a:p>
          <a:pPr rtl="0"/>
          <a:r>
            <a:rPr lang="en-US" sz="1000" b="1" dirty="0">
              <a:effectLst/>
            </a:rPr>
            <a:t>The cost of computer logic and memory circuitry has fallen at a dramatic rate</a:t>
          </a:r>
        </a:p>
      </dgm:t>
    </dgm:pt>
    <dgm:pt modelId="{72E3CE4C-AB68-E447-8363-547C71E9E9EE}" type="parTrans" cxnId="{A50FDAFF-E888-4141-ABE8-EB107623D90C}">
      <dgm:prSet/>
      <dgm:spPr/>
      <dgm:t>
        <a:bodyPr/>
        <a:lstStyle/>
        <a:p>
          <a:endParaRPr lang="en-US"/>
        </a:p>
      </dgm:t>
    </dgm:pt>
    <dgm:pt modelId="{7F69016B-A921-584C-81B5-0FCF19B650FC}" type="sibTrans" cxnId="{A50FDAFF-E888-4141-ABE8-EB107623D90C}">
      <dgm:prSet/>
      <dgm:spPr/>
      <dgm:t>
        <a:bodyPr/>
        <a:lstStyle/>
        <a:p>
          <a:endParaRPr lang="en-US"/>
        </a:p>
      </dgm:t>
    </dgm:pt>
    <dgm:pt modelId="{6E822890-7F5D-BA48-A9ED-10EE404E778C}">
      <dgm:prSet custT="1"/>
      <dgm:spPr/>
      <dgm:t>
        <a:bodyPr/>
        <a:lstStyle/>
        <a:p>
          <a:pPr rtl="0"/>
          <a:r>
            <a:rPr lang="en-US" sz="1000" b="1" dirty="0">
              <a:effectLst/>
            </a:rPr>
            <a:t>The electrical path length is shortened, increasing operating speed</a:t>
          </a:r>
        </a:p>
      </dgm:t>
    </dgm:pt>
    <dgm:pt modelId="{11F5D556-1EBA-3446-B76E-D7F2228000ED}" type="parTrans" cxnId="{D2A0ABD5-695B-B044-8F63-7563A3F7D76C}">
      <dgm:prSet/>
      <dgm:spPr/>
      <dgm:t>
        <a:bodyPr/>
        <a:lstStyle/>
        <a:p>
          <a:endParaRPr lang="en-US"/>
        </a:p>
      </dgm:t>
    </dgm:pt>
    <dgm:pt modelId="{6109DA0B-B19C-B241-A668-5D4631C27D39}" type="sibTrans" cxnId="{D2A0ABD5-695B-B044-8F63-7563A3F7D76C}">
      <dgm:prSet/>
      <dgm:spPr/>
      <dgm:t>
        <a:bodyPr/>
        <a:lstStyle/>
        <a:p>
          <a:endParaRPr lang="en-US"/>
        </a:p>
      </dgm:t>
    </dgm:pt>
    <dgm:pt modelId="{52E6D3D1-ABE1-3940-A3F1-FD380C960DD1}">
      <dgm:prSet custT="1"/>
      <dgm:spPr/>
      <dgm:t>
        <a:bodyPr/>
        <a:lstStyle/>
        <a:p>
          <a:pPr rtl="0"/>
          <a:r>
            <a:rPr lang="en-US" sz="900" b="1" dirty="0">
              <a:effectLst/>
            </a:rPr>
            <a:t>Computer becomes smaller and is more convenient to use in a variety of environments</a:t>
          </a:r>
        </a:p>
      </dgm:t>
    </dgm:pt>
    <dgm:pt modelId="{B50FECC3-7EE9-3F44-B903-D1E4F55A26F2}" type="parTrans" cxnId="{79BBBC5F-A9F5-6C4B-A81B-56A2BD7B9031}">
      <dgm:prSet/>
      <dgm:spPr/>
      <dgm:t>
        <a:bodyPr/>
        <a:lstStyle/>
        <a:p>
          <a:endParaRPr lang="en-US"/>
        </a:p>
      </dgm:t>
    </dgm:pt>
    <dgm:pt modelId="{02C9860E-AA50-844C-A097-78F218E24063}" type="sibTrans" cxnId="{79BBBC5F-A9F5-6C4B-A81B-56A2BD7B9031}">
      <dgm:prSet/>
      <dgm:spPr/>
      <dgm:t>
        <a:bodyPr/>
        <a:lstStyle/>
        <a:p>
          <a:endParaRPr lang="en-US"/>
        </a:p>
      </dgm:t>
    </dgm:pt>
    <dgm:pt modelId="{9A9FCB9E-A1F1-0F41-9552-36D8BD5C236C}">
      <dgm:prSet custT="1"/>
      <dgm:spPr/>
      <dgm:t>
        <a:bodyPr/>
        <a:lstStyle/>
        <a:p>
          <a:pPr rtl="0"/>
          <a:r>
            <a:rPr lang="en-US" sz="1000" b="1" dirty="0">
              <a:effectLst/>
            </a:rPr>
            <a:t>Reduction in power and cooling requirements</a:t>
          </a:r>
        </a:p>
      </dgm:t>
    </dgm:pt>
    <dgm:pt modelId="{C794FD44-F705-8245-BF16-E06D99C2C8F9}" type="parTrans" cxnId="{B932485B-FF0B-D548-8F89-799C03284F8F}">
      <dgm:prSet/>
      <dgm:spPr/>
      <dgm:t>
        <a:bodyPr/>
        <a:lstStyle/>
        <a:p>
          <a:endParaRPr lang="en-US"/>
        </a:p>
      </dgm:t>
    </dgm:pt>
    <dgm:pt modelId="{748BA313-798C-9640-8B3E-9FD17EBB82E1}" type="sibTrans" cxnId="{B932485B-FF0B-D548-8F89-799C03284F8F}">
      <dgm:prSet/>
      <dgm:spPr/>
      <dgm:t>
        <a:bodyPr/>
        <a:lstStyle/>
        <a:p>
          <a:endParaRPr lang="en-US"/>
        </a:p>
      </dgm:t>
    </dgm:pt>
    <dgm:pt modelId="{AEAA4B00-9826-6C43-9661-FBB2B391EB8C}">
      <dgm:prSet custT="1"/>
      <dgm:spPr/>
      <dgm:t>
        <a:bodyPr/>
        <a:lstStyle/>
        <a:p>
          <a:pPr rtl="0"/>
          <a:r>
            <a:rPr lang="en-US" sz="1000" b="1" dirty="0">
              <a:effectLst/>
            </a:rPr>
            <a:t>Fewer interchip connections</a:t>
          </a:r>
        </a:p>
      </dgm:t>
    </dgm:pt>
    <dgm:pt modelId="{F60696E8-1AFF-4242-AFEC-48F064D37990}" type="parTrans" cxnId="{11AAA65A-544E-9C48-B494-C30A31DF58D4}">
      <dgm:prSet/>
      <dgm:spPr/>
      <dgm:t>
        <a:bodyPr/>
        <a:lstStyle/>
        <a:p>
          <a:endParaRPr lang="en-US"/>
        </a:p>
      </dgm:t>
    </dgm:pt>
    <dgm:pt modelId="{014429E6-A74A-D14D-9C28-1650F2B9EF4E}" type="sibTrans" cxnId="{11AAA65A-544E-9C48-B494-C30A31DF58D4}">
      <dgm:prSet/>
      <dgm:spPr/>
      <dgm:t>
        <a:bodyPr/>
        <a:lstStyle/>
        <a:p>
          <a:endParaRPr lang="en-US"/>
        </a:p>
      </dgm:t>
    </dgm:pt>
    <dgm:pt modelId="{4AE73C61-08A4-BB42-923D-F4637248A0CC}" type="pres">
      <dgm:prSet presAssocID="{D2585831-502D-374B-A192-B7BABC6D4047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37E71A41-6A0A-4144-ABAE-9065F23B6835}" type="pres">
      <dgm:prSet presAssocID="{D2585831-502D-374B-A192-B7BABC6D4047}" presName="outerBox" presStyleCnt="0"/>
      <dgm:spPr/>
    </dgm:pt>
    <dgm:pt modelId="{5C554690-5023-454D-81BF-0F8EF7FE64E8}" type="pres">
      <dgm:prSet presAssocID="{D2585831-502D-374B-A192-B7BABC6D4047}" presName="outerBoxParent" presStyleLbl="node1" presStyleIdx="0" presStyleCnt="3"/>
      <dgm:spPr/>
    </dgm:pt>
    <dgm:pt modelId="{DB13DB65-DE9F-594C-8582-A1FC74E9C6C0}" type="pres">
      <dgm:prSet presAssocID="{D2585831-502D-374B-A192-B7BABC6D4047}" presName="outerBoxChildren" presStyleCnt="0"/>
      <dgm:spPr/>
    </dgm:pt>
    <dgm:pt modelId="{6EEF0F2A-3A05-1E47-A263-FF215CF47948}" type="pres">
      <dgm:prSet presAssocID="{D2585831-502D-374B-A192-B7BABC6D4047}" presName="middleBox" presStyleCnt="0"/>
      <dgm:spPr/>
    </dgm:pt>
    <dgm:pt modelId="{B4B2A9B5-CBBA-C949-942A-35DE101CCDFE}" type="pres">
      <dgm:prSet presAssocID="{D2585831-502D-374B-A192-B7BABC6D4047}" presName="middleBoxParent" presStyleLbl="node1" presStyleIdx="1" presStyleCnt="3"/>
      <dgm:spPr/>
    </dgm:pt>
    <dgm:pt modelId="{34E8E3CA-E7C5-6D41-94BA-38DE703CBBA7}" type="pres">
      <dgm:prSet presAssocID="{D2585831-502D-374B-A192-B7BABC6D4047}" presName="middleBoxChildren" presStyleCnt="0"/>
      <dgm:spPr/>
    </dgm:pt>
    <dgm:pt modelId="{EA68CD54-2321-944A-9097-D8C9F2E9C2D9}" type="pres">
      <dgm:prSet presAssocID="{BAD1B133-3FB4-464C-A351-6F91810CD99E}" presName="mChild" presStyleLbl="fgAcc1" presStyleIdx="0" presStyleCnt="6">
        <dgm:presLayoutVars>
          <dgm:bulletEnabled val="1"/>
        </dgm:presLayoutVars>
      </dgm:prSet>
      <dgm:spPr/>
    </dgm:pt>
    <dgm:pt modelId="{AB03BA1D-91DF-8B4F-B43D-D1B478197768}" type="pres">
      <dgm:prSet presAssocID="{D2585831-502D-374B-A192-B7BABC6D4047}" presName="centerBox" presStyleCnt="0"/>
      <dgm:spPr/>
    </dgm:pt>
    <dgm:pt modelId="{9EC0930A-9BAA-D347-A334-BC7E180A4743}" type="pres">
      <dgm:prSet presAssocID="{D2585831-502D-374B-A192-B7BABC6D4047}" presName="centerBoxParent" presStyleLbl="node1" presStyleIdx="2" presStyleCnt="3"/>
      <dgm:spPr/>
    </dgm:pt>
    <dgm:pt modelId="{851B01E6-80ED-E345-8BEA-AD24321E99DF}" type="pres">
      <dgm:prSet presAssocID="{D2585831-502D-374B-A192-B7BABC6D4047}" presName="centerBoxChildren" presStyleCnt="0"/>
      <dgm:spPr/>
    </dgm:pt>
    <dgm:pt modelId="{91813869-71C4-7749-AA7F-6F71B8046448}" type="pres">
      <dgm:prSet presAssocID="{5BBA2911-4874-C74E-85E2-4C5F8F6462D9}" presName="cChild" presStyleLbl="fgAcc1" presStyleIdx="1" presStyleCnt="6">
        <dgm:presLayoutVars>
          <dgm:bulletEnabled val="1"/>
        </dgm:presLayoutVars>
      </dgm:prSet>
      <dgm:spPr/>
    </dgm:pt>
    <dgm:pt modelId="{D62C8E5A-DCDA-9C4F-BCCD-DA89BEF23B4E}" type="pres">
      <dgm:prSet presAssocID="{7F69016B-A921-584C-81B5-0FCF19B650FC}" presName="centerSibTrans" presStyleCnt="0"/>
      <dgm:spPr/>
    </dgm:pt>
    <dgm:pt modelId="{43D95310-0335-8948-925B-493826D68CA7}" type="pres">
      <dgm:prSet presAssocID="{6E822890-7F5D-BA48-A9ED-10EE404E778C}" presName="cChild" presStyleLbl="fgAcc1" presStyleIdx="2" presStyleCnt="6">
        <dgm:presLayoutVars>
          <dgm:bulletEnabled val="1"/>
        </dgm:presLayoutVars>
      </dgm:prSet>
      <dgm:spPr/>
    </dgm:pt>
    <dgm:pt modelId="{4E6DDC86-C701-C443-9AB2-0E9A35DB7AD9}" type="pres">
      <dgm:prSet presAssocID="{6109DA0B-B19C-B241-A668-5D4631C27D39}" presName="centerSibTrans" presStyleCnt="0"/>
      <dgm:spPr/>
    </dgm:pt>
    <dgm:pt modelId="{2BFD2A48-BAFB-C448-9560-380462349BFA}" type="pres">
      <dgm:prSet presAssocID="{52E6D3D1-ABE1-3940-A3F1-FD380C960DD1}" presName="cChild" presStyleLbl="fgAcc1" presStyleIdx="3" presStyleCnt="6">
        <dgm:presLayoutVars>
          <dgm:bulletEnabled val="1"/>
        </dgm:presLayoutVars>
      </dgm:prSet>
      <dgm:spPr/>
    </dgm:pt>
    <dgm:pt modelId="{7E95640C-67A1-F344-B8CD-301632A9C6A3}" type="pres">
      <dgm:prSet presAssocID="{02C9860E-AA50-844C-A097-78F218E24063}" presName="centerSibTrans" presStyleCnt="0"/>
      <dgm:spPr/>
    </dgm:pt>
    <dgm:pt modelId="{54116479-2825-CE4B-A0CD-356DD46D1C46}" type="pres">
      <dgm:prSet presAssocID="{9A9FCB9E-A1F1-0F41-9552-36D8BD5C236C}" presName="cChild" presStyleLbl="fgAcc1" presStyleIdx="4" presStyleCnt="6">
        <dgm:presLayoutVars>
          <dgm:bulletEnabled val="1"/>
        </dgm:presLayoutVars>
      </dgm:prSet>
      <dgm:spPr/>
    </dgm:pt>
    <dgm:pt modelId="{EDF3239A-57F4-AF43-97AF-9D01BB7064C9}" type="pres">
      <dgm:prSet presAssocID="{748BA313-798C-9640-8B3E-9FD17EBB82E1}" presName="centerSibTrans" presStyleCnt="0"/>
      <dgm:spPr/>
    </dgm:pt>
    <dgm:pt modelId="{A184587C-4EF5-0248-B0F8-E4E73CF3787B}" type="pres">
      <dgm:prSet presAssocID="{AEAA4B00-9826-6C43-9661-FBB2B391EB8C}" presName="cChild" presStyleLbl="fgAcc1" presStyleIdx="5" presStyleCnt="6">
        <dgm:presLayoutVars>
          <dgm:bulletEnabled val="1"/>
        </dgm:presLayoutVars>
      </dgm:prSet>
      <dgm:spPr/>
    </dgm:pt>
  </dgm:ptLst>
  <dgm:cxnLst>
    <dgm:cxn modelId="{713E7D03-B055-FB42-8E27-EC1D78EA836A}" srcId="{D2585831-502D-374B-A192-B7BABC6D4047}" destId="{7F79720F-E377-5344-9A85-AFB0F93B85CF}" srcOrd="2" destOrd="0" parTransId="{933050AB-57FE-6E4F-A535-D08658AB3A89}" sibTransId="{2A2AA238-1DFB-F64F-94B6-D6F5F0EE73CB}"/>
    <dgm:cxn modelId="{2C9A8C07-B658-9D4D-BE2E-E9C07797103D}" srcId="{D2585831-502D-374B-A192-B7BABC6D4047}" destId="{9083D836-F9C2-FD40-994A-FBDB3E6A01B7}" srcOrd="0" destOrd="0" parTransId="{BEC757D0-ECF8-C74C-9713-97041B080D64}" sibTransId="{8036F8FD-772A-904A-A70C-A16E59E6D5BD}"/>
    <dgm:cxn modelId="{1D739A12-BF55-DC41-95D7-44534B3DA802}" type="presOf" srcId="{52E6D3D1-ABE1-3940-A3F1-FD380C960DD1}" destId="{2BFD2A48-BAFB-C448-9560-380462349BFA}" srcOrd="0" destOrd="0" presId="urn:microsoft.com/office/officeart/2005/8/layout/target2"/>
    <dgm:cxn modelId="{738ED420-E179-7140-830C-F6490FDE712E}" type="presOf" srcId="{AEAA4B00-9826-6C43-9661-FBB2B391EB8C}" destId="{A184587C-4EF5-0248-B0F8-E4E73CF3787B}" srcOrd="0" destOrd="0" presId="urn:microsoft.com/office/officeart/2005/8/layout/target2"/>
    <dgm:cxn modelId="{E2603531-5F20-CE45-9858-DE160B1DB11B}" type="presOf" srcId="{BAD1B133-3FB4-464C-A351-6F91810CD99E}" destId="{EA68CD54-2321-944A-9097-D8C9F2E9C2D9}" srcOrd="0" destOrd="0" presId="urn:microsoft.com/office/officeart/2005/8/layout/target2"/>
    <dgm:cxn modelId="{92844F37-A0C1-3A4B-A3D1-EA7FE912A5BE}" type="presOf" srcId="{5BBA2911-4874-C74E-85E2-4C5F8F6462D9}" destId="{91813869-71C4-7749-AA7F-6F71B8046448}" srcOrd="0" destOrd="0" presId="urn:microsoft.com/office/officeart/2005/8/layout/target2"/>
    <dgm:cxn modelId="{C878F039-0BE5-7B4C-A238-12542864A3CD}" srcId="{D2585831-502D-374B-A192-B7BABC6D4047}" destId="{F661BF27-3B17-DD40-95C5-81C23D7C8061}" srcOrd="1" destOrd="0" parTransId="{CE9AFAC9-BEB6-734D-8EE3-122E2573F04B}" sibTransId="{0AA3D669-0874-F54C-9B68-AB116181B3C4}"/>
    <dgm:cxn modelId="{B932485B-FF0B-D548-8F89-799C03284F8F}" srcId="{7F79720F-E377-5344-9A85-AFB0F93B85CF}" destId="{9A9FCB9E-A1F1-0F41-9552-36D8BD5C236C}" srcOrd="3" destOrd="0" parTransId="{C794FD44-F705-8245-BF16-E06D99C2C8F9}" sibTransId="{748BA313-798C-9640-8B3E-9FD17EBB82E1}"/>
    <dgm:cxn modelId="{79BBBC5F-A9F5-6C4B-A81B-56A2BD7B9031}" srcId="{7F79720F-E377-5344-9A85-AFB0F93B85CF}" destId="{52E6D3D1-ABE1-3940-A3F1-FD380C960DD1}" srcOrd="2" destOrd="0" parTransId="{B50FECC3-7EE9-3F44-B903-D1E4F55A26F2}" sibTransId="{02C9860E-AA50-844C-A097-78F218E24063}"/>
    <dgm:cxn modelId="{EBFB2065-70AC-634F-9106-15350295E7C0}" type="presOf" srcId="{9083D836-F9C2-FD40-994A-FBDB3E6A01B7}" destId="{5C554690-5023-454D-81BF-0F8EF7FE64E8}" srcOrd="0" destOrd="0" presId="urn:microsoft.com/office/officeart/2005/8/layout/target2"/>
    <dgm:cxn modelId="{4847154F-8122-E545-BFE9-FE0D2254CA64}" srcId="{F661BF27-3B17-DD40-95C5-81C23D7C8061}" destId="{BAD1B133-3FB4-464C-A351-6F91810CD99E}" srcOrd="0" destOrd="0" parTransId="{736A4E65-B531-E547-B202-8F8898FAB6E9}" sibTransId="{86F678DF-B5F7-8C4B-8A6C-FD1FE14096F1}"/>
    <dgm:cxn modelId="{EC967378-EF2D-2F49-A58D-666D3F10710A}" type="presOf" srcId="{D2585831-502D-374B-A192-B7BABC6D4047}" destId="{4AE73C61-08A4-BB42-923D-F4637248A0CC}" srcOrd="0" destOrd="0" presId="urn:microsoft.com/office/officeart/2005/8/layout/target2"/>
    <dgm:cxn modelId="{1B18F078-1BA2-034E-9945-C797C8211CFC}" type="presOf" srcId="{F661BF27-3B17-DD40-95C5-81C23D7C8061}" destId="{B4B2A9B5-CBBA-C949-942A-35DE101CCDFE}" srcOrd="0" destOrd="0" presId="urn:microsoft.com/office/officeart/2005/8/layout/target2"/>
    <dgm:cxn modelId="{11AAA65A-544E-9C48-B494-C30A31DF58D4}" srcId="{7F79720F-E377-5344-9A85-AFB0F93B85CF}" destId="{AEAA4B00-9826-6C43-9661-FBB2B391EB8C}" srcOrd="4" destOrd="0" parTransId="{F60696E8-1AFF-4242-AFEC-48F064D37990}" sibTransId="{014429E6-A74A-D14D-9C28-1650F2B9EF4E}"/>
    <dgm:cxn modelId="{73D5FC92-0C6A-B84F-922C-ECFC87387A3A}" type="presOf" srcId="{9A9FCB9E-A1F1-0F41-9552-36D8BD5C236C}" destId="{54116479-2825-CE4B-A0CD-356DD46D1C46}" srcOrd="0" destOrd="0" presId="urn:microsoft.com/office/officeart/2005/8/layout/target2"/>
    <dgm:cxn modelId="{419F25A2-6172-1E4C-87C9-FAF76326800E}" type="presOf" srcId="{6E822890-7F5D-BA48-A9ED-10EE404E778C}" destId="{43D95310-0335-8948-925B-493826D68CA7}" srcOrd="0" destOrd="0" presId="urn:microsoft.com/office/officeart/2005/8/layout/target2"/>
    <dgm:cxn modelId="{D2A0ABD5-695B-B044-8F63-7563A3F7D76C}" srcId="{7F79720F-E377-5344-9A85-AFB0F93B85CF}" destId="{6E822890-7F5D-BA48-A9ED-10EE404E778C}" srcOrd="1" destOrd="0" parTransId="{11F5D556-1EBA-3446-B76E-D7F2228000ED}" sibTransId="{6109DA0B-B19C-B241-A668-5D4631C27D39}"/>
    <dgm:cxn modelId="{6EA3BCFB-58E3-C44E-A537-3AEBDE3DEB6C}" type="presOf" srcId="{7F79720F-E377-5344-9A85-AFB0F93B85CF}" destId="{9EC0930A-9BAA-D347-A334-BC7E180A4743}" srcOrd="0" destOrd="0" presId="urn:microsoft.com/office/officeart/2005/8/layout/target2"/>
    <dgm:cxn modelId="{A50FDAFF-E888-4141-ABE8-EB107623D90C}" srcId="{7F79720F-E377-5344-9A85-AFB0F93B85CF}" destId="{5BBA2911-4874-C74E-85E2-4C5F8F6462D9}" srcOrd="0" destOrd="0" parTransId="{72E3CE4C-AB68-E447-8363-547C71E9E9EE}" sibTransId="{7F69016B-A921-584C-81B5-0FCF19B650FC}"/>
    <dgm:cxn modelId="{8FD41C8E-4E1F-214D-9C65-F375BAE46288}" type="presParOf" srcId="{4AE73C61-08A4-BB42-923D-F4637248A0CC}" destId="{37E71A41-6A0A-4144-ABAE-9065F23B6835}" srcOrd="0" destOrd="0" presId="urn:microsoft.com/office/officeart/2005/8/layout/target2"/>
    <dgm:cxn modelId="{209D6477-BEC6-954B-A73E-EC0D1212BC72}" type="presParOf" srcId="{37E71A41-6A0A-4144-ABAE-9065F23B6835}" destId="{5C554690-5023-454D-81BF-0F8EF7FE64E8}" srcOrd="0" destOrd="0" presId="urn:microsoft.com/office/officeart/2005/8/layout/target2"/>
    <dgm:cxn modelId="{B963F1C6-3894-7646-AE19-95EDF01B93CB}" type="presParOf" srcId="{37E71A41-6A0A-4144-ABAE-9065F23B6835}" destId="{DB13DB65-DE9F-594C-8582-A1FC74E9C6C0}" srcOrd="1" destOrd="0" presId="urn:microsoft.com/office/officeart/2005/8/layout/target2"/>
    <dgm:cxn modelId="{A640C6E0-3FDD-484A-B5C6-E9FACD7285C4}" type="presParOf" srcId="{4AE73C61-08A4-BB42-923D-F4637248A0CC}" destId="{6EEF0F2A-3A05-1E47-A263-FF215CF47948}" srcOrd="1" destOrd="0" presId="urn:microsoft.com/office/officeart/2005/8/layout/target2"/>
    <dgm:cxn modelId="{8EB310A5-6646-3C4E-81DE-DDE1F6AFF5A3}" type="presParOf" srcId="{6EEF0F2A-3A05-1E47-A263-FF215CF47948}" destId="{B4B2A9B5-CBBA-C949-942A-35DE101CCDFE}" srcOrd="0" destOrd="0" presId="urn:microsoft.com/office/officeart/2005/8/layout/target2"/>
    <dgm:cxn modelId="{3282E47D-33B9-1945-9A66-87AAC67252DA}" type="presParOf" srcId="{6EEF0F2A-3A05-1E47-A263-FF215CF47948}" destId="{34E8E3CA-E7C5-6D41-94BA-38DE703CBBA7}" srcOrd="1" destOrd="0" presId="urn:microsoft.com/office/officeart/2005/8/layout/target2"/>
    <dgm:cxn modelId="{C04EF3CF-D1BE-0440-8299-8819D351F4A3}" type="presParOf" srcId="{34E8E3CA-E7C5-6D41-94BA-38DE703CBBA7}" destId="{EA68CD54-2321-944A-9097-D8C9F2E9C2D9}" srcOrd="0" destOrd="0" presId="urn:microsoft.com/office/officeart/2005/8/layout/target2"/>
    <dgm:cxn modelId="{FDF40D59-3418-2F44-974A-C86B32291D50}" type="presParOf" srcId="{4AE73C61-08A4-BB42-923D-F4637248A0CC}" destId="{AB03BA1D-91DF-8B4F-B43D-D1B478197768}" srcOrd="2" destOrd="0" presId="urn:microsoft.com/office/officeart/2005/8/layout/target2"/>
    <dgm:cxn modelId="{717692A5-B1B4-C64E-A73E-0620C63BD505}" type="presParOf" srcId="{AB03BA1D-91DF-8B4F-B43D-D1B478197768}" destId="{9EC0930A-9BAA-D347-A334-BC7E180A4743}" srcOrd="0" destOrd="0" presId="urn:microsoft.com/office/officeart/2005/8/layout/target2"/>
    <dgm:cxn modelId="{BACD1A9A-5234-0240-9731-6AE7ED6688F2}" type="presParOf" srcId="{AB03BA1D-91DF-8B4F-B43D-D1B478197768}" destId="{851B01E6-80ED-E345-8BEA-AD24321E99DF}" srcOrd="1" destOrd="0" presId="urn:microsoft.com/office/officeart/2005/8/layout/target2"/>
    <dgm:cxn modelId="{5CF5674F-D90D-7F48-9806-036B8A44A5BD}" type="presParOf" srcId="{851B01E6-80ED-E345-8BEA-AD24321E99DF}" destId="{91813869-71C4-7749-AA7F-6F71B8046448}" srcOrd="0" destOrd="0" presId="urn:microsoft.com/office/officeart/2005/8/layout/target2"/>
    <dgm:cxn modelId="{FF8C1DCC-0A73-E349-91FF-5D465735552E}" type="presParOf" srcId="{851B01E6-80ED-E345-8BEA-AD24321E99DF}" destId="{D62C8E5A-DCDA-9C4F-BCCD-DA89BEF23B4E}" srcOrd="1" destOrd="0" presId="urn:microsoft.com/office/officeart/2005/8/layout/target2"/>
    <dgm:cxn modelId="{D42EF6A1-BB23-FB4E-93F4-0A4F7BFB5786}" type="presParOf" srcId="{851B01E6-80ED-E345-8BEA-AD24321E99DF}" destId="{43D95310-0335-8948-925B-493826D68CA7}" srcOrd="2" destOrd="0" presId="urn:microsoft.com/office/officeart/2005/8/layout/target2"/>
    <dgm:cxn modelId="{AA066FFB-A298-E14E-A460-DCEBF08503C8}" type="presParOf" srcId="{851B01E6-80ED-E345-8BEA-AD24321E99DF}" destId="{4E6DDC86-C701-C443-9AB2-0E9A35DB7AD9}" srcOrd="3" destOrd="0" presId="urn:microsoft.com/office/officeart/2005/8/layout/target2"/>
    <dgm:cxn modelId="{C9362797-5603-9B45-AC58-50E267A57E57}" type="presParOf" srcId="{851B01E6-80ED-E345-8BEA-AD24321E99DF}" destId="{2BFD2A48-BAFB-C448-9560-380462349BFA}" srcOrd="4" destOrd="0" presId="urn:microsoft.com/office/officeart/2005/8/layout/target2"/>
    <dgm:cxn modelId="{E61CC6EF-A599-694B-B7F1-565DF55B4195}" type="presParOf" srcId="{851B01E6-80ED-E345-8BEA-AD24321E99DF}" destId="{7E95640C-67A1-F344-B8CD-301632A9C6A3}" srcOrd="5" destOrd="0" presId="urn:microsoft.com/office/officeart/2005/8/layout/target2"/>
    <dgm:cxn modelId="{33E3F678-721F-1648-8442-2D24DC034500}" type="presParOf" srcId="{851B01E6-80ED-E345-8BEA-AD24321E99DF}" destId="{54116479-2825-CE4B-A0CD-356DD46D1C46}" srcOrd="6" destOrd="0" presId="urn:microsoft.com/office/officeart/2005/8/layout/target2"/>
    <dgm:cxn modelId="{AC17F213-1349-B240-BFEC-65CF5BCE6CDF}" type="presParOf" srcId="{851B01E6-80ED-E345-8BEA-AD24321E99DF}" destId="{EDF3239A-57F4-AF43-97AF-9D01BB7064C9}" srcOrd="7" destOrd="0" presId="urn:microsoft.com/office/officeart/2005/8/layout/target2"/>
    <dgm:cxn modelId="{35ED64D6-DFAA-424E-A2F4-64BC09AE9DC8}" type="presParOf" srcId="{851B01E6-80ED-E345-8BEA-AD24321E99DF}" destId="{A184587C-4EF5-0248-B0F8-E4E73CF3787B}" srcOrd="8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086756-9340-CC4D-BCEF-1ECC83EF5966}" type="doc">
      <dgm:prSet loTypeId="urn:microsoft.com/office/officeart/2005/8/layout/default" loCatId="" qsTypeId="urn:microsoft.com/office/officeart/2005/8/quickstyle/simple4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E7A776DE-3184-7C48-A44E-5E7EE8DE3657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Similar or identical instruction set</a:t>
          </a:r>
        </a:p>
      </dgm:t>
    </dgm:pt>
    <dgm:pt modelId="{C903CEEE-1436-024B-89F9-9AB6AF873E4F}" type="parTrans" cxnId="{57620C15-6600-5245-8223-05AD5CA3B9B5}">
      <dgm:prSet/>
      <dgm:spPr/>
      <dgm:t>
        <a:bodyPr/>
        <a:lstStyle/>
        <a:p>
          <a:endParaRPr lang="en-US"/>
        </a:p>
      </dgm:t>
    </dgm:pt>
    <dgm:pt modelId="{9702BBB8-23B2-804D-AB11-BFBF4E18C6BE}" type="sibTrans" cxnId="{57620C15-6600-5245-8223-05AD5CA3B9B5}">
      <dgm:prSet/>
      <dgm:spPr/>
      <dgm:t>
        <a:bodyPr/>
        <a:lstStyle/>
        <a:p>
          <a:endParaRPr lang="en-US"/>
        </a:p>
      </dgm:t>
    </dgm:pt>
    <dgm:pt modelId="{4041758A-6176-8B48-9F0A-5FE9B64AB8AF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Similar or identical operating system</a:t>
          </a:r>
        </a:p>
      </dgm:t>
    </dgm:pt>
    <dgm:pt modelId="{2583CDCE-EBBE-DB4F-917E-6964FFC17206}" type="parTrans" cxnId="{7126A58E-EC5F-8E43-9123-337C69CD8606}">
      <dgm:prSet/>
      <dgm:spPr/>
      <dgm:t>
        <a:bodyPr/>
        <a:lstStyle/>
        <a:p>
          <a:endParaRPr lang="en-US"/>
        </a:p>
      </dgm:t>
    </dgm:pt>
    <dgm:pt modelId="{9197F951-3974-BD4B-BA62-57B4B9695B88}" type="sibTrans" cxnId="{7126A58E-EC5F-8E43-9123-337C69CD8606}">
      <dgm:prSet/>
      <dgm:spPr/>
      <dgm:t>
        <a:bodyPr/>
        <a:lstStyle/>
        <a:p>
          <a:endParaRPr lang="en-US"/>
        </a:p>
      </dgm:t>
    </dgm:pt>
    <dgm:pt modelId="{17B10B5B-48A1-9046-A570-AAFE9F574D7C}">
      <dgm:prSet/>
      <dgm:spPr/>
      <dgm:t>
        <a:bodyPr/>
        <a:lstStyle/>
        <a:p>
          <a:pPr rtl="0"/>
          <a:r>
            <a:rPr lang="en-US">
              <a:solidFill>
                <a:schemeClr val="accent2"/>
              </a:solidFill>
            </a:rPr>
            <a:t>Increasing speed</a:t>
          </a:r>
        </a:p>
      </dgm:t>
    </dgm:pt>
    <dgm:pt modelId="{B9E952B7-4C8F-9C42-B730-0EABB51E0035}" type="parTrans" cxnId="{C256BE7F-901A-0C47-96D0-CB54D67B335A}">
      <dgm:prSet/>
      <dgm:spPr/>
      <dgm:t>
        <a:bodyPr/>
        <a:lstStyle/>
        <a:p>
          <a:endParaRPr lang="en-US"/>
        </a:p>
      </dgm:t>
    </dgm:pt>
    <dgm:pt modelId="{DC63F2D3-C912-8A47-9726-69E05EC71A54}" type="sibTrans" cxnId="{C256BE7F-901A-0C47-96D0-CB54D67B335A}">
      <dgm:prSet/>
      <dgm:spPr/>
      <dgm:t>
        <a:bodyPr/>
        <a:lstStyle/>
        <a:p>
          <a:endParaRPr lang="en-US"/>
        </a:p>
      </dgm:t>
    </dgm:pt>
    <dgm:pt modelId="{6F593652-15FE-B845-853F-D9FB1C33923D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Increasing number of I/O ports</a:t>
          </a:r>
        </a:p>
      </dgm:t>
    </dgm:pt>
    <dgm:pt modelId="{86F831F1-2B58-E546-AE8B-84482F4E44A3}" type="parTrans" cxnId="{53B42228-9A36-5B49-9682-60C76A230E44}">
      <dgm:prSet/>
      <dgm:spPr/>
      <dgm:t>
        <a:bodyPr/>
        <a:lstStyle/>
        <a:p>
          <a:endParaRPr lang="en-US"/>
        </a:p>
      </dgm:t>
    </dgm:pt>
    <dgm:pt modelId="{13E47EFC-7E84-004E-AF57-BCEF66A00619}" type="sibTrans" cxnId="{53B42228-9A36-5B49-9682-60C76A230E44}">
      <dgm:prSet/>
      <dgm:spPr/>
      <dgm:t>
        <a:bodyPr/>
        <a:lstStyle/>
        <a:p>
          <a:endParaRPr lang="en-US"/>
        </a:p>
      </dgm:t>
    </dgm:pt>
    <dgm:pt modelId="{15096F3B-8F59-6A4B-A839-A3D5B9C0ACC0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Increasing memory size</a:t>
          </a:r>
        </a:p>
      </dgm:t>
    </dgm:pt>
    <dgm:pt modelId="{C4DCA971-8828-EB4A-B319-DE29D631F50F}" type="parTrans" cxnId="{0EC19165-EE52-5541-903B-AB915A00FB0D}">
      <dgm:prSet/>
      <dgm:spPr/>
      <dgm:t>
        <a:bodyPr/>
        <a:lstStyle/>
        <a:p>
          <a:endParaRPr lang="en-US"/>
        </a:p>
      </dgm:t>
    </dgm:pt>
    <dgm:pt modelId="{E59FDC0B-A596-244A-9068-9B93468BC4DA}" type="sibTrans" cxnId="{0EC19165-EE52-5541-903B-AB915A00FB0D}">
      <dgm:prSet/>
      <dgm:spPr/>
      <dgm:t>
        <a:bodyPr/>
        <a:lstStyle/>
        <a:p>
          <a:endParaRPr lang="en-US"/>
        </a:p>
      </dgm:t>
    </dgm:pt>
    <dgm:pt modelId="{2B665855-247F-4445-BE01-D8DF9FD46608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Increasing cost</a:t>
          </a:r>
        </a:p>
      </dgm:t>
    </dgm:pt>
    <dgm:pt modelId="{435C9407-07A4-4A44-B54F-9157EC0DB333}" type="parTrans" cxnId="{F60F7EB9-FFFA-8C40-AA79-94CD39CCB253}">
      <dgm:prSet/>
      <dgm:spPr/>
      <dgm:t>
        <a:bodyPr/>
        <a:lstStyle/>
        <a:p>
          <a:endParaRPr lang="en-US"/>
        </a:p>
      </dgm:t>
    </dgm:pt>
    <dgm:pt modelId="{986CDAEE-2E12-9548-B917-3B02E5EFFBCA}" type="sibTrans" cxnId="{F60F7EB9-FFFA-8C40-AA79-94CD39CCB253}">
      <dgm:prSet/>
      <dgm:spPr/>
      <dgm:t>
        <a:bodyPr/>
        <a:lstStyle/>
        <a:p>
          <a:endParaRPr lang="en-US"/>
        </a:p>
      </dgm:t>
    </dgm:pt>
    <dgm:pt modelId="{17A89A7A-C69F-0A43-ADC0-185768423672}" type="pres">
      <dgm:prSet presAssocID="{BD086756-9340-CC4D-BCEF-1ECC83EF5966}" presName="diagram" presStyleCnt="0">
        <dgm:presLayoutVars>
          <dgm:dir/>
          <dgm:resizeHandles val="exact"/>
        </dgm:presLayoutVars>
      </dgm:prSet>
      <dgm:spPr/>
    </dgm:pt>
    <dgm:pt modelId="{E4B3A8F4-DBAF-054A-87E9-CA4C80492978}" type="pres">
      <dgm:prSet presAssocID="{E7A776DE-3184-7C48-A44E-5E7EE8DE3657}" presName="node" presStyleLbl="node1" presStyleIdx="0" presStyleCnt="6">
        <dgm:presLayoutVars>
          <dgm:bulletEnabled val="1"/>
        </dgm:presLayoutVars>
      </dgm:prSet>
      <dgm:spPr/>
    </dgm:pt>
    <dgm:pt modelId="{71C193AC-2B15-334F-918C-BF5527E5C8C8}" type="pres">
      <dgm:prSet presAssocID="{9702BBB8-23B2-804D-AB11-BFBF4E18C6BE}" presName="sibTrans" presStyleCnt="0"/>
      <dgm:spPr/>
    </dgm:pt>
    <dgm:pt modelId="{FA582ED2-3C35-2B4C-AC47-158238A97EAA}" type="pres">
      <dgm:prSet presAssocID="{4041758A-6176-8B48-9F0A-5FE9B64AB8AF}" presName="node" presStyleLbl="node1" presStyleIdx="1" presStyleCnt="6">
        <dgm:presLayoutVars>
          <dgm:bulletEnabled val="1"/>
        </dgm:presLayoutVars>
      </dgm:prSet>
      <dgm:spPr/>
    </dgm:pt>
    <dgm:pt modelId="{E00B1368-6A1F-534B-86B8-20690B960D15}" type="pres">
      <dgm:prSet presAssocID="{9197F951-3974-BD4B-BA62-57B4B9695B88}" presName="sibTrans" presStyleCnt="0"/>
      <dgm:spPr/>
    </dgm:pt>
    <dgm:pt modelId="{BA977F84-EBC6-3949-BAD4-AEC214C55B5C}" type="pres">
      <dgm:prSet presAssocID="{17B10B5B-48A1-9046-A570-AAFE9F574D7C}" presName="node" presStyleLbl="node1" presStyleIdx="2" presStyleCnt="6">
        <dgm:presLayoutVars>
          <dgm:bulletEnabled val="1"/>
        </dgm:presLayoutVars>
      </dgm:prSet>
      <dgm:spPr/>
    </dgm:pt>
    <dgm:pt modelId="{38190330-610B-F04A-8928-24A9D6C44ACB}" type="pres">
      <dgm:prSet presAssocID="{DC63F2D3-C912-8A47-9726-69E05EC71A54}" presName="sibTrans" presStyleCnt="0"/>
      <dgm:spPr/>
    </dgm:pt>
    <dgm:pt modelId="{35EA873F-5D1B-7546-86AF-A04E826F38F3}" type="pres">
      <dgm:prSet presAssocID="{6F593652-15FE-B845-853F-D9FB1C33923D}" presName="node" presStyleLbl="node1" presStyleIdx="3" presStyleCnt="6">
        <dgm:presLayoutVars>
          <dgm:bulletEnabled val="1"/>
        </dgm:presLayoutVars>
      </dgm:prSet>
      <dgm:spPr/>
    </dgm:pt>
    <dgm:pt modelId="{42F792A4-B292-CF45-B42E-9DD6958E7FB4}" type="pres">
      <dgm:prSet presAssocID="{13E47EFC-7E84-004E-AF57-BCEF66A00619}" presName="sibTrans" presStyleCnt="0"/>
      <dgm:spPr/>
    </dgm:pt>
    <dgm:pt modelId="{F226B956-3E06-634C-B7F5-82D87DA21273}" type="pres">
      <dgm:prSet presAssocID="{15096F3B-8F59-6A4B-A839-A3D5B9C0ACC0}" presName="node" presStyleLbl="node1" presStyleIdx="4" presStyleCnt="6">
        <dgm:presLayoutVars>
          <dgm:bulletEnabled val="1"/>
        </dgm:presLayoutVars>
      </dgm:prSet>
      <dgm:spPr/>
    </dgm:pt>
    <dgm:pt modelId="{194B8C96-225B-AA43-9EC6-C3731FBADF03}" type="pres">
      <dgm:prSet presAssocID="{E59FDC0B-A596-244A-9068-9B93468BC4DA}" presName="sibTrans" presStyleCnt="0"/>
      <dgm:spPr/>
    </dgm:pt>
    <dgm:pt modelId="{01FD6AEA-3BB6-E743-B79F-A693BB80D0A8}" type="pres">
      <dgm:prSet presAssocID="{2B665855-247F-4445-BE01-D8DF9FD46608}" presName="node" presStyleLbl="node1" presStyleIdx="5" presStyleCnt="6">
        <dgm:presLayoutVars>
          <dgm:bulletEnabled val="1"/>
        </dgm:presLayoutVars>
      </dgm:prSet>
      <dgm:spPr/>
    </dgm:pt>
  </dgm:ptLst>
  <dgm:cxnLst>
    <dgm:cxn modelId="{C7646808-ECD6-784D-AB69-3E384127B29B}" type="presOf" srcId="{4041758A-6176-8B48-9F0A-5FE9B64AB8AF}" destId="{FA582ED2-3C35-2B4C-AC47-158238A97EAA}" srcOrd="0" destOrd="0" presId="urn:microsoft.com/office/officeart/2005/8/layout/default"/>
    <dgm:cxn modelId="{C02F3013-68FA-FD45-90E7-61B19E31FB23}" type="presOf" srcId="{17B10B5B-48A1-9046-A570-AAFE9F574D7C}" destId="{BA977F84-EBC6-3949-BAD4-AEC214C55B5C}" srcOrd="0" destOrd="0" presId="urn:microsoft.com/office/officeart/2005/8/layout/default"/>
    <dgm:cxn modelId="{57620C15-6600-5245-8223-05AD5CA3B9B5}" srcId="{BD086756-9340-CC4D-BCEF-1ECC83EF5966}" destId="{E7A776DE-3184-7C48-A44E-5E7EE8DE3657}" srcOrd="0" destOrd="0" parTransId="{C903CEEE-1436-024B-89F9-9AB6AF873E4F}" sibTransId="{9702BBB8-23B2-804D-AB11-BFBF4E18C6BE}"/>
    <dgm:cxn modelId="{53B42228-9A36-5B49-9682-60C76A230E44}" srcId="{BD086756-9340-CC4D-BCEF-1ECC83EF5966}" destId="{6F593652-15FE-B845-853F-D9FB1C33923D}" srcOrd="3" destOrd="0" parTransId="{86F831F1-2B58-E546-AE8B-84482F4E44A3}" sibTransId="{13E47EFC-7E84-004E-AF57-BCEF66A00619}"/>
    <dgm:cxn modelId="{5BC15D3A-6E4A-FD46-90B4-D06D3DABACA0}" type="presOf" srcId="{BD086756-9340-CC4D-BCEF-1ECC83EF5966}" destId="{17A89A7A-C69F-0A43-ADC0-185768423672}" srcOrd="0" destOrd="0" presId="urn:microsoft.com/office/officeart/2005/8/layout/default"/>
    <dgm:cxn modelId="{0EC19165-EE52-5541-903B-AB915A00FB0D}" srcId="{BD086756-9340-CC4D-BCEF-1ECC83EF5966}" destId="{15096F3B-8F59-6A4B-A839-A3D5B9C0ACC0}" srcOrd="4" destOrd="0" parTransId="{C4DCA971-8828-EB4A-B319-DE29D631F50F}" sibTransId="{E59FDC0B-A596-244A-9068-9B93468BC4DA}"/>
    <dgm:cxn modelId="{C256BE7F-901A-0C47-96D0-CB54D67B335A}" srcId="{BD086756-9340-CC4D-BCEF-1ECC83EF5966}" destId="{17B10B5B-48A1-9046-A570-AAFE9F574D7C}" srcOrd="2" destOrd="0" parTransId="{B9E952B7-4C8F-9C42-B730-0EABB51E0035}" sibTransId="{DC63F2D3-C912-8A47-9726-69E05EC71A54}"/>
    <dgm:cxn modelId="{86F9FC88-5702-274B-A6A2-25224B73E034}" type="presOf" srcId="{6F593652-15FE-B845-853F-D9FB1C33923D}" destId="{35EA873F-5D1B-7546-86AF-A04E826F38F3}" srcOrd="0" destOrd="0" presId="urn:microsoft.com/office/officeart/2005/8/layout/default"/>
    <dgm:cxn modelId="{7126A58E-EC5F-8E43-9123-337C69CD8606}" srcId="{BD086756-9340-CC4D-BCEF-1ECC83EF5966}" destId="{4041758A-6176-8B48-9F0A-5FE9B64AB8AF}" srcOrd="1" destOrd="0" parTransId="{2583CDCE-EBBE-DB4F-917E-6964FFC17206}" sibTransId="{9197F951-3974-BD4B-BA62-57B4B9695B88}"/>
    <dgm:cxn modelId="{85E6A099-0C75-2245-8E4A-DAD919DF5553}" type="presOf" srcId="{15096F3B-8F59-6A4B-A839-A3D5B9C0ACC0}" destId="{F226B956-3E06-634C-B7F5-82D87DA21273}" srcOrd="0" destOrd="0" presId="urn:microsoft.com/office/officeart/2005/8/layout/default"/>
    <dgm:cxn modelId="{C2C964A2-D7D6-F748-9061-B75AEEA7D8E2}" type="presOf" srcId="{E7A776DE-3184-7C48-A44E-5E7EE8DE3657}" destId="{E4B3A8F4-DBAF-054A-87E9-CA4C80492978}" srcOrd="0" destOrd="0" presId="urn:microsoft.com/office/officeart/2005/8/layout/default"/>
    <dgm:cxn modelId="{F60F7EB9-FFFA-8C40-AA79-94CD39CCB253}" srcId="{BD086756-9340-CC4D-BCEF-1ECC83EF5966}" destId="{2B665855-247F-4445-BE01-D8DF9FD46608}" srcOrd="5" destOrd="0" parTransId="{435C9407-07A4-4A44-B54F-9157EC0DB333}" sibTransId="{986CDAEE-2E12-9548-B917-3B02E5EFFBCA}"/>
    <dgm:cxn modelId="{1F01ABD1-520C-D24C-A266-13AFD4E41CCD}" type="presOf" srcId="{2B665855-247F-4445-BE01-D8DF9FD46608}" destId="{01FD6AEA-3BB6-E743-B79F-A693BB80D0A8}" srcOrd="0" destOrd="0" presId="urn:microsoft.com/office/officeart/2005/8/layout/default"/>
    <dgm:cxn modelId="{796C4E00-4DB1-4B4F-B7A4-006D8A0479D7}" type="presParOf" srcId="{17A89A7A-C69F-0A43-ADC0-185768423672}" destId="{E4B3A8F4-DBAF-054A-87E9-CA4C80492978}" srcOrd="0" destOrd="0" presId="urn:microsoft.com/office/officeart/2005/8/layout/default"/>
    <dgm:cxn modelId="{5EA9B78B-3640-F645-8F84-4A2119260985}" type="presParOf" srcId="{17A89A7A-C69F-0A43-ADC0-185768423672}" destId="{71C193AC-2B15-334F-918C-BF5527E5C8C8}" srcOrd="1" destOrd="0" presId="urn:microsoft.com/office/officeart/2005/8/layout/default"/>
    <dgm:cxn modelId="{29627DC0-50A4-BD4D-B9F1-52488A499767}" type="presParOf" srcId="{17A89A7A-C69F-0A43-ADC0-185768423672}" destId="{FA582ED2-3C35-2B4C-AC47-158238A97EAA}" srcOrd="2" destOrd="0" presId="urn:microsoft.com/office/officeart/2005/8/layout/default"/>
    <dgm:cxn modelId="{6FEBE786-92A7-684F-A8AA-5F69B93DB898}" type="presParOf" srcId="{17A89A7A-C69F-0A43-ADC0-185768423672}" destId="{E00B1368-6A1F-534B-86B8-20690B960D15}" srcOrd="3" destOrd="0" presId="urn:microsoft.com/office/officeart/2005/8/layout/default"/>
    <dgm:cxn modelId="{DA24E2A9-FCE9-4645-9734-8607E85DC001}" type="presParOf" srcId="{17A89A7A-C69F-0A43-ADC0-185768423672}" destId="{BA977F84-EBC6-3949-BAD4-AEC214C55B5C}" srcOrd="4" destOrd="0" presId="urn:microsoft.com/office/officeart/2005/8/layout/default"/>
    <dgm:cxn modelId="{6FF713A5-0BC8-CE4E-9278-27D439A2D9A6}" type="presParOf" srcId="{17A89A7A-C69F-0A43-ADC0-185768423672}" destId="{38190330-610B-F04A-8928-24A9D6C44ACB}" srcOrd="5" destOrd="0" presId="urn:microsoft.com/office/officeart/2005/8/layout/default"/>
    <dgm:cxn modelId="{8A0E4A4E-DC57-6A48-AE9A-887D753BFD24}" type="presParOf" srcId="{17A89A7A-C69F-0A43-ADC0-185768423672}" destId="{35EA873F-5D1B-7546-86AF-A04E826F38F3}" srcOrd="6" destOrd="0" presId="urn:microsoft.com/office/officeart/2005/8/layout/default"/>
    <dgm:cxn modelId="{9D0509CE-4B41-FD49-8A93-3E190B701026}" type="presParOf" srcId="{17A89A7A-C69F-0A43-ADC0-185768423672}" destId="{42F792A4-B292-CF45-B42E-9DD6958E7FB4}" srcOrd="7" destOrd="0" presId="urn:microsoft.com/office/officeart/2005/8/layout/default"/>
    <dgm:cxn modelId="{307FBAED-4AB8-D542-8070-CB45102524D7}" type="presParOf" srcId="{17A89A7A-C69F-0A43-ADC0-185768423672}" destId="{F226B956-3E06-634C-B7F5-82D87DA21273}" srcOrd="8" destOrd="0" presId="urn:microsoft.com/office/officeart/2005/8/layout/default"/>
    <dgm:cxn modelId="{ED539116-AA80-5C4D-AF67-F062376A364E}" type="presParOf" srcId="{17A89A7A-C69F-0A43-ADC0-185768423672}" destId="{194B8C96-225B-AA43-9EC6-C3731FBADF03}" srcOrd="9" destOrd="0" presId="urn:microsoft.com/office/officeart/2005/8/layout/default"/>
    <dgm:cxn modelId="{9CBE880F-D8F3-074C-8085-00CE851DA702}" type="presParOf" srcId="{17A89A7A-C69F-0A43-ADC0-185768423672}" destId="{01FD6AEA-3BB6-E743-B79F-A693BB80D0A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27938E-50F4-C34B-B020-995D5DBE4B6C}" type="doc">
      <dgm:prSet loTypeId="urn:microsoft.com/office/officeart/2005/8/layout/hList1" loCatId="relationship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77CAD81-6BA7-0743-8DC2-410DB7F6FCE2}">
      <dgm:prSet custT="1"/>
      <dgm:spPr/>
      <dgm:t>
        <a:bodyPr/>
        <a:lstStyle/>
        <a:p>
          <a:pPr rtl="0"/>
          <a:r>
            <a:rPr lang="en-US" sz="1800" dirty="0"/>
            <a:t>8080</a:t>
          </a:r>
        </a:p>
      </dgm:t>
    </dgm:pt>
    <dgm:pt modelId="{869311D8-5CFF-BC45-A87A-85DF9F4A36F4}" type="parTrans" cxnId="{D32779C1-6DA9-3542-B999-40BFBD4E2311}">
      <dgm:prSet/>
      <dgm:spPr/>
      <dgm:t>
        <a:bodyPr/>
        <a:lstStyle/>
        <a:p>
          <a:endParaRPr lang="en-US"/>
        </a:p>
      </dgm:t>
    </dgm:pt>
    <dgm:pt modelId="{A7CBA08D-62E9-F944-9123-3E977CA3A571}" type="sibTrans" cxnId="{D32779C1-6DA9-3542-B999-40BFBD4E2311}">
      <dgm:prSet/>
      <dgm:spPr/>
      <dgm:t>
        <a:bodyPr/>
        <a:lstStyle/>
        <a:p>
          <a:endParaRPr lang="en-US"/>
        </a:p>
      </dgm:t>
    </dgm:pt>
    <dgm:pt modelId="{DB13C6DD-1E52-1844-91D9-5E02FC8320AF}">
      <dgm:prSet/>
      <dgm:spPr/>
      <dgm:t>
        <a:bodyPr/>
        <a:lstStyle/>
        <a:p>
          <a:pPr rtl="0"/>
          <a:r>
            <a:rPr lang="en-US"/>
            <a:t>World’s first general-purpose microprocessor</a:t>
          </a:r>
        </a:p>
      </dgm:t>
    </dgm:pt>
    <dgm:pt modelId="{0F77ED43-D28F-E94F-A191-D7516FB57FE4}" type="parTrans" cxnId="{6566EAE1-9A3B-3D4A-9BFA-A8E7ABC97B89}">
      <dgm:prSet/>
      <dgm:spPr/>
      <dgm:t>
        <a:bodyPr/>
        <a:lstStyle/>
        <a:p>
          <a:endParaRPr lang="en-US"/>
        </a:p>
      </dgm:t>
    </dgm:pt>
    <dgm:pt modelId="{42CAAE1D-511C-5D43-9877-026EF8E6009D}" type="sibTrans" cxnId="{6566EAE1-9A3B-3D4A-9BFA-A8E7ABC97B89}">
      <dgm:prSet/>
      <dgm:spPr/>
      <dgm:t>
        <a:bodyPr/>
        <a:lstStyle/>
        <a:p>
          <a:endParaRPr lang="en-US"/>
        </a:p>
      </dgm:t>
    </dgm:pt>
    <dgm:pt modelId="{67E7134E-2092-C843-B55E-C1D44D002BB1}">
      <dgm:prSet/>
      <dgm:spPr/>
      <dgm:t>
        <a:bodyPr/>
        <a:lstStyle/>
        <a:p>
          <a:pPr rtl="0"/>
          <a:r>
            <a:rPr lang="en-US" dirty="0"/>
            <a:t>8-bit machine, 8-bit data path to memory</a:t>
          </a:r>
        </a:p>
      </dgm:t>
    </dgm:pt>
    <dgm:pt modelId="{59598C61-E5DE-A340-9880-E922417FCF5D}" type="parTrans" cxnId="{85ACE212-3529-464E-9B24-6062E369EBD0}">
      <dgm:prSet/>
      <dgm:spPr/>
      <dgm:t>
        <a:bodyPr/>
        <a:lstStyle/>
        <a:p>
          <a:endParaRPr lang="en-US"/>
        </a:p>
      </dgm:t>
    </dgm:pt>
    <dgm:pt modelId="{097D8F75-D211-EA4B-90EF-DA203109F914}" type="sibTrans" cxnId="{85ACE212-3529-464E-9B24-6062E369EBD0}">
      <dgm:prSet/>
      <dgm:spPr/>
      <dgm:t>
        <a:bodyPr/>
        <a:lstStyle/>
        <a:p>
          <a:endParaRPr lang="en-US"/>
        </a:p>
      </dgm:t>
    </dgm:pt>
    <dgm:pt modelId="{15D727A6-43A7-1146-93D3-4FC81E42B88C}">
      <dgm:prSet/>
      <dgm:spPr/>
      <dgm:t>
        <a:bodyPr/>
        <a:lstStyle/>
        <a:p>
          <a:pPr rtl="0"/>
          <a:r>
            <a:rPr lang="en-US"/>
            <a:t>Was used in the first personal computer (Altair)</a:t>
          </a:r>
        </a:p>
      </dgm:t>
    </dgm:pt>
    <dgm:pt modelId="{6DD4C616-CC21-EE41-A91D-B7E995DC93C7}" type="parTrans" cxnId="{DCFE8C33-C001-6F4F-9EEE-F52F98C0DF82}">
      <dgm:prSet/>
      <dgm:spPr/>
      <dgm:t>
        <a:bodyPr/>
        <a:lstStyle/>
        <a:p>
          <a:endParaRPr lang="en-US"/>
        </a:p>
      </dgm:t>
    </dgm:pt>
    <dgm:pt modelId="{41A138FB-CD59-0A47-877F-8D50B93C7AC8}" type="sibTrans" cxnId="{DCFE8C33-C001-6F4F-9EEE-F52F98C0DF82}">
      <dgm:prSet/>
      <dgm:spPr/>
      <dgm:t>
        <a:bodyPr/>
        <a:lstStyle/>
        <a:p>
          <a:endParaRPr lang="en-US"/>
        </a:p>
      </dgm:t>
    </dgm:pt>
    <dgm:pt modelId="{ED28E796-E29E-F448-892A-C7E742AB37E6}">
      <dgm:prSet custT="1"/>
      <dgm:spPr/>
      <dgm:t>
        <a:bodyPr/>
        <a:lstStyle/>
        <a:p>
          <a:pPr rtl="0"/>
          <a:r>
            <a:rPr lang="en-US" sz="1800" dirty="0"/>
            <a:t>8086</a:t>
          </a:r>
        </a:p>
      </dgm:t>
    </dgm:pt>
    <dgm:pt modelId="{EE60372B-B201-7146-B294-6585778C2B42}" type="parTrans" cxnId="{62B2A464-085E-344B-919F-8694CD838666}">
      <dgm:prSet/>
      <dgm:spPr/>
      <dgm:t>
        <a:bodyPr/>
        <a:lstStyle/>
        <a:p>
          <a:endParaRPr lang="en-US"/>
        </a:p>
      </dgm:t>
    </dgm:pt>
    <dgm:pt modelId="{5C829C6A-EBC9-2A4E-9D53-39A4A316B729}" type="sibTrans" cxnId="{62B2A464-085E-344B-919F-8694CD838666}">
      <dgm:prSet/>
      <dgm:spPr/>
      <dgm:t>
        <a:bodyPr/>
        <a:lstStyle/>
        <a:p>
          <a:endParaRPr lang="en-US"/>
        </a:p>
      </dgm:t>
    </dgm:pt>
    <dgm:pt modelId="{485E70F4-8345-CB4E-96E1-42CC6A880CAB}">
      <dgm:prSet/>
      <dgm:spPr/>
      <dgm:t>
        <a:bodyPr/>
        <a:lstStyle/>
        <a:p>
          <a:pPr rtl="0"/>
          <a:r>
            <a:rPr lang="en-US"/>
            <a:t>A more powerful 16-bit machine</a:t>
          </a:r>
        </a:p>
      </dgm:t>
    </dgm:pt>
    <dgm:pt modelId="{A764361D-FE56-A34B-BA6C-6393724FE922}" type="parTrans" cxnId="{B901CCE0-B64A-BC40-A6F3-FF3A642807BE}">
      <dgm:prSet/>
      <dgm:spPr/>
      <dgm:t>
        <a:bodyPr/>
        <a:lstStyle/>
        <a:p>
          <a:endParaRPr lang="en-US"/>
        </a:p>
      </dgm:t>
    </dgm:pt>
    <dgm:pt modelId="{D1AE908B-786C-CC43-993E-209EF8B27F97}" type="sibTrans" cxnId="{B901CCE0-B64A-BC40-A6F3-FF3A642807BE}">
      <dgm:prSet/>
      <dgm:spPr/>
      <dgm:t>
        <a:bodyPr/>
        <a:lstStyle/>
        <a:p>
          <a:endParaRPr lang="en-US"/>
        </a:p>
      </dgm:t>
    </dgm:pt>
    <dgm:pt modelId="{5364076C-1E31-D94E-809E-7C64943410AA}">
      <dgm:prSet/>
      <dgm:spPr/>
      <dgm:t>
        <a:bodyPr/>
        <a:lstStyle/>
        <a:p>
          <a:pPr rtl="0"/>
          <a:r>
            <a:rPr lang="en-US" dirty="0"/>
            <a:t>Has an instruction cache, or queue, that prefetches a few instructions before they are executed</a:t>
          </a:r>
        </a:p>
      </dgm:t>
    </dgm:pt>
    <dgm:pt modelId="{7A1E6B08-7AA7-374B-961D-38ACCECE2745}" type="parTrans" cxnId="{7FD524C6-737E-BF42-9772-A9F11C022CB0}">
      <dgm:prSet/>
      <dgm:spPr/>
      <dgm:t>
        <a:bodyPr/>
        <a:lstStyle/>
        <a:p>
          <a:endParaRPr lang="en-US"/>
        </a:p>
      </dgm:t>
    </dgm:pt>
    <dgm:pt modelId="{067D459F-6C2E-7B4C-B893-FA6F93A8E53A}" type="sibTrans" cxnId="{7FD524C6-737E-BF42-9772-A9F11C022CB0}">
      <dgm:prSet/>
      <dgm:spPr/>
      <dgm:t>
        <a:bodyPr/>
        <a:lstStyle/>
        <a:p>
          <a:endParaRPr lang="en-US"/>
        </a:p>
      </dgm:t>
    </dgm:pt>
    <dgm:pt modelId="{7C64B1DB-8D93-C843-87A2-6112C6AA7236}">
      <dgm:prSet/>
      <dgm:spPr/>
      <dgm:t>
        <a:bodyPr/>
        <a:lstStyle/>
        <a:p>
          <a:pPr rtl="0"/>
          <a:r>
            <a:rPr lang="en-US"/>
            <a:t>The first appearance of the x86 architecture</a:t>
          </a:r>
        </a:p>
      </dgm:t>
    </dgm:pt>
    <dgm:pt modelId="{E14042B3-B281-2248-8EB7-4885D22D7091}" type="parTrans" cxnId="{7E0CC626-3A67-4E49-B3E9-E75EACD1C4C2}">
      <dgm:prSet/>
      <dgm:spPr/>
      <dgm:t>
        <a:bodyPr/>
        <a:lstStyle/>
        <a:p>
          <a:endParaRPr lang="en-US"/>
        </a:p>
      </dgm:t>
    </dgm:pt>
    <dgm:pt modelId="{510F6365-EE1D-4A45-95ED-1E4A362FD814}" type="sibTrans" cxnId="{7E0CC626-3A67-4E49-B3E9-E75EACD1C4C2}">
      <dgm:prSet/>
      <dgm:spPr/>
      <dgm:t>
        <a:bodyPr/>
        <a:lstStyle/>
        <a:p>
          <a:endParaRPr lang="en-US"/>
        </a:p>
      </dgm:t>
    </dgm:pt>
    <dgm:pt modelId="{EE56D8E6-0BEA-FC43-8E00-6CC3059AE1C5}">
      <dgm:prSet/>
      <dgm:spPr/>
      <dgm:t>
        <a:bodyPr/>
        <a:lstStyle/>
        <a:p>
          <a:pPr rtl="0"/>
          <a:r>
            <a:rPr lang="en-US"/>
            <a:t>The 8088 was a variant of this processor and used in IBM’s first personal computer (securing the success of Intel</a:t>
          </a:r>
        </a:p>
      </dgm:t>
    </dgm:pt>
    <dgm:pt modelId="{B4D563CF-7218-7246-B0E7-B1D65AC792DE}" type="parTrans" cxnId="{D2AF63C7-0CAF-6E4A-8FEA-8B47EAA8BFD3}">
      <dgm:prSet/>
      <dgm:spPr/>
      <dgm:t>
        <a:bodyPr/>
        <a:lstStyle/>
        <a:p>
          <a:endParaRPr lang="en-US"/>
        </a:p>
      </dgm:t>
    </dgm:pt>
    <dgm:pt modelId="{6624AEE6-31F5-464D-B800-8D9E4E8D6B42}" type="sibTrans" cxnId="{D2AF63C7-0CAF-6E4A-8FEA-8B47EAA8BFD3}">
      <dgm:prSet/>
      <dgm:spPr/>
      <dgm:t>
        <a:bodyPr/>
        <a:lstStyle/>
        <a:p>
          <a:endParaRPr lang="en-US"/>
        </a:p>
      </dgm:t>
    </dgm:pt>
    <dgm:pt modelId="{61620D4D-B2D7-564C-AB73-FE68A430D868}">
      <dgm:prSet custT="1"/>
      <dgm:spPr/>
      <dgm:t>
        <a:bodyPr/>
        <a:lstStyle/>
        <a:p>
          <a:pPr rtl="0"/>
          <a:r>
            <a:rPr lang="en-US" sz="1800" dirty="0"/>
            <a:t>80286</a:t>
          </a:r>
        </a:p>
      </dgm:t>
    </dgm:pt>
    <dgm:pt modelId="{EBBA3479-C7FF-FC4F-B6B6-55F479FFD2EE}" type="parTrans" cxnId="{F2841867-96C4-6548-AA40-43CA89CEC616}">
      <dgm:prSet/>
      <dgm:spPr/>
      <dgm:t>
        <a:bodyPr/>
        <a:lstStyle/>
        <a:p>
          <a:endParaRPr lang="en-US"/>
        </a:p>
      </dgm:t>
    </dgm:pt>
    <dgm:pt modelId="{14E97795-6F4D-294A-89BD-1E5BF3DB7FF3}" type="sibTrans" cxnId="{F2841867-96C4-6548-AA40-43CA89CEC616}">
      <dgm:prSet/>
      <dgm:spPr/>
      <dgm:t>
        <a:bodyPr/>
        <a:lstStyle/>
        <a:p>
          <a:endParaRPr lang="en-US"/>
        </a:p>
      </dgm:t>
    </dgm:pt>
    <dgm:pt modelId="{569F40F4-D001-2049-8492-EB93961CF23A}">
      <dgm:prSet/>
      <dgm:spPr/>
      <dgm:t>
        <a:bodyPr/>
        <a:lstStyle/>
        <a:p>
          <a:pPr rtl="0"/>
          <a:r>
            <a:rPr lang="en-US" dirty="0"/>
            <a:t>Extension of the 8086 enabling addressing a 16-MB memory instead of just 1MB</a:t>
          </a:r>
        </a:p>
      </dgm:t>
    </dgm:pt>
    <dgm:pt modelId="{30D6D011-AB9B-5446-862C-1CF16F9C532C}" type="parTrans" cxnId="{BE71E49A-B00F-6D4E-957E-BD80C5CE541D}">
      <dgm:prSet/>
      <dgm:spPr/>
      <dgm:t>
        <a:bodyPr/>
        <a:lstStyle/>
        <a:p>
          <a:endParaRPr lang="en-US"/>
        </a:p>
      </dgm:t>
    </dgm:pt>
    <dgm:pt modelId="{0CC9D92F-AEC6-5A45-9B0E-15B8B13951FD}" type="sibTrans" cxnId="{BE71E49A-B00F-6D4E-957E-BD80C5CE541D}">
      <dgm:prSet/>
      <dgm:spPr/>
      <dgm:t>
        <a:bodyPr/>
        <a:lstStyle/>
        <a:p>
          <a:endParaRPr lang="en-US"/>
        </a:p>
      </dgm:t>
    </dgm:pt>
    <dgm:pt modelId="{BB576463-553D-A548-BEAF-DA87C1976BE8}">
      <dgm:prSet custT="1"/>
      <dgm:spPr/>
      <dgm:t>
        <a:bodyPr/>
        <a:lstStyle/>
        <a:p>
          <a:pPr rtl="0"/>
          <a:r>
            <a:rPr lang="en-US" sz="1800" dirty="0"/>
            <a:t>80386</a:t>
          </a:r>
        </a:p>
      </dgm:t>
    </dgm:pt>
    <dgm:pt modelId="{FB089A6E-74CD-F843-BB35-820EEA2E4BC4}" type="parTrans" cxnId="{34D7580F-E0B3-4747-9D37-75622A470EC3}">
      <dgm:prSet/>
      <dgm:spPr/>
      <dgm:t>
        <a:bodyPr/>
        <a:lstStyle/>
        <a:p>
          <a:endParaRPr lang="en-US"/>
        </a:p>
      </dgm:t>
    </dgm:pt>
    <dgm:pt modelId="{34629C30-3BC1-FB4D-8FAE-E3E60948562A}" type="sibTrans" cxnId="{34D7580F-E0B3-4747-9D37-75622A470EC3}">
      <dgm:prSet/>
      <dgm:spPr/>
      <dgm:t>
        <a:bodyPr/>
        <a:lstStyle/>
        <a:p>
          <a:endParaRPr lang="en-US"/>
        </a:p>
      </dgm:t>
    </dgm:pt>
    <dgm:pt modelId="{89639C84-F68C-6745-AA17-DCC3FAA6A289}">
      <dgm:prSet/>
      <dgm:spPr/>
      <dgm:t>
        <a:bodyPr/>
        <a:lstStyle/>
        <a:p>
          <a:pPr rtl="0"/>
          <a:r>
            <a:rPr lang="en-US"/>
            <a:t>Intel’s first 32-bit machine</a:t>
          </a:r>
        </a:p>
      </dgm:t>
    </dgm:pt>
    <dgm:pt modelId="{5A28C33A-EF28-474D-89A8-2AC545DEBE40}" type="parTrans" cxnId="{3938E283-6446-F042-AAB1-5755807BEBAB}">
      <dgm:prSet/>
      <dgm:spPr/>
      <dgm:t>
        <a:bodyPr/>
        <a:lstStyle/>
        <a:p>
          <a:endParaRPr lang="en-US"/>
        </a:p>
      </dgm:t>
    </dgm:pt>
    <dgm:pt modelId="{13F76DAF-6236-CE48-9E24-5DC49D92431E}" type="sibTrans" cxnId="{3938E283-6446-F042-AAB1-5755807BEBAB}">
      <dgm:prSet/>
      <dgm:spPr/>
      <dgm:t>
        <a:bodyPr/>
        <a:lstStyle/>
        <a:p>
          <a:endParaRPr lang="en-US"/>
        </a:p>
      </dgm:t>
    </dgm:pt>
    <dgm:pt modelId="{E5AE5780-D481-104F-8689-AA1A0A3183D5}">
      <dgm:prSet/>
      <dgm:spPr/>
      <dgm:t>
        <a:bodyPr/>
        <a:lstStyle/>
        <a:p>
          <a:pPr rtl="0"/>
          <a:r>
            <a:rPr lang="en-US"/>
            <a:t>First Intel processor to support multitasking</a:t>
          </a:r>
        </a:p>
      </dgm:t>
    </dgm:pt>
    <dgm:pt modelId="{C761EA2F-099E-2647-8769-668F91D3FF9A}" type="parTrans" cxnId="{3956BDCC-5D6B-6945-B251-07904639A51E}">
      <dgm:prSet/>
      <dgm:spPr/>
      <dgm:t>
        <a:bodyPr/>
        <a:lstStyle/>
        <a:p>
          <a:endParaRPr lang="en-US"/>
        </a:p>
      </dgm:t>
    </dgm:pt>
    <dgm:pt modelId="{8529F21F-D231-F94C-AE0E-5EB1DD73B94D}" type="sibTrans" cxnId="{3956BDCC-5D6B-6945-B251-07904639A51E}">
      <dgm:prSet/>
      <dgm:spPr/>
      <dgm:t>
        <a:bodyPr/>
        <a:lstStyle/>
        <a:p>
          <a:endParaRPr lang="en-US"/>
        </a:p>
      </dgm:t>
    </dgm:pt>
    <dgm:pt modelId="{27C90F37-1A06-134D-88E5-5EAAA596B510}">
      <dgm:prSet custT="1"/>
      <dgm:spPr/>
      <dgm:t>
        <a:bodyPr/>
        <a:lstStyle/>
        <a:p>
          <a:pPr rtl="0"/>
          <a:r>
            <a:rPr lang="en-US" sz="1800" dirty="0"/>
            <a:t>80486</a:t>
          </a:r>
        </a:p>
      </dgm:t>
    </dgm:pt>
    <dgm:pt modelId="{BCFC2BA6-04B9-0E48-87DE-0E833B1A2920}" type="parTrans" cxnId="{5593D22F-5619-6645-9EB4-D847E4155EB4}">
      <dgm:prSet/>
      <dgm:spPr/>
      <dgm:t>
        <a:bodyPr/>
        <a:lstStyle/>
        <a:p>
          <a:endParaRPr lang="en-US"/>
        </a:p>
      </dgm:t>
    </dgm:pt>
    <dgm:pt modelId="{D505A8F8-0E02-EB4C-9C22-0157B718976C}" type="sibTrans" cxnId="{5593D22F-5619-6645-9EB4-D847E4155EB4}">
      <dgm:prSet/>
      <dgm:spPr/>
      <dgm:t>
        <a:bodyPr/>
        <a:lstStyle/>
        <a:p>
          <a:endParaRPr lang="en-US"/>
        </a:p>
      </dgm:t>
    </dgm:pt>
    <dgm:pt modelId="{CA21BC0A-169A-4A42-8DCE-08C71148342A}">
      <dgm:prSet/>
      <dgm:spPr/>
      <dgm:t>
        <a:bodyPr/>
        <a:lstStyle/>
        <a:p>
          <a:pPr rtl="0"/>
          <a:r>
            <a:rPr lang="en-US"/>
            <a:t>Introduced the use of much more sophisticated and powerful cache technology and sophisticated instruction pipelining</a:t>
          </a:r>
        </a:p>
      </dgm:t>
    </dgm:pt>
    <dgm:pt modelId="{438680BD-BDCE-B943-BC9D-E93F48EDFC7C}" type="parTrans" cxnId="{D1AEC51A-9249-2F42-84E7-7D18C5F375B8}">
      <dgm:prSet/>
      <dgm:spPr/>
      <dgm:t>
        <a:bodyPr/>
        <a:lstStyle/>
        <a:p>
          <a:endParaRPr lang="en-US"/>
        </a:p>
      </dgm:t>
    </dgm:pt>
    <dgm:pt modelId="{04463E89-EA8C-4149-BED0-57A5B7C62DCA}" type="sibTrans" cxnId="{D1AEC51A-9249-2F42-84E7-7D18C5F375B8}">
      <dgm:prSet/>
      <dgm:spPr/>
      <dgm:t>
        <a:bodyPr/>
        <a:lstStyle/>
        <a:p>
          <a:endParaRPr lang="en-US"/>
        </a:p>
      </dgm:t>
    </dgm:pt>
    <dgm:pt modelId="{A634DD83-14E4-A948-B5D7-2F856B6A65C3}">
      <dgm:prSet/>
      <dgm:spPr/>
      <dgm:t>
        <a:bodyPr/>
        <a:lstStyle/>
        <a:p>
          <a:pPr rtl="0"/>
          <a:r>
            <a:rPr lang="en-US"/>
            <a:t>Also offered a built-in math coprocessor</a:t>
          </a:r>
        </a:p>
      </dgm:t>
    </dgm:pt>
    <dgm:pt modelId="{60C41DA8-7F8D-534C-A35B-35112F01C12E}" type="parTrans" cxnId="{C47EC74D-456F-2A4C-A7C5-7B6BA4CF424F}">
      <dgm:prSet/>
      <dgm:spPr/>
      <dgm:t>
        <a:bodyPr/>
        <a:lstStyle/>
        <a:p>
          <a:endParaRPr lang="en-US"/>
        </a:p>
      </dgm:t>
    </dgm:pt>
    <dgm:pt modelId="{56F2B9C5-F330-104D-9DEF-4A58F878B1A1}" type="sibTrans" cxnId="{C47EC74D-456F-2A4C-A7C5-7B6BA4CF424F}">
      <dgm:prSet/>
      <dgm:spPr/>
      <dgm:t>
        <a:bodyPr/>
        <a:lstStyle/>
        <a:p>
          <a:endParaRPr lang="en-US"/>
        </a:p>
      </dgm:t>
    </dgm:pt>
    <dgm:pt modelId="{677FF645-1B91-3D41-B59F-B81EA1AAE56F}" type="pres">
      <dgm:prSet presAssocID="{B127938E-50F4-C34B-B020-995D5DBE4B6C}" presName="Name0" presStyleCnt="0">
        <dgm:presLayoutVars>
          <dgm:dir/>
          <dgm:animLvl val="lvl"/>
          <dgm:resizeHandles val="exact"/>
        </dgm:presLayoutVars>
      </dgm:prSet>
      <dgm:spPr/>
    </dgm:pt>
    <dgm:pt modelId="{0FA82AC8-F473-C847-9F1E-32D1FC99A191}" type="pres">
      <dgm:prSet presAssocID="{977CAD81-6BA7-0743-8DC2-410DB7F6FCE2}" presName="composite" presStyleCnt="0"/>
      <dgm:spPr/>
    </dgm:pt>
    <dgm:pt modelId="{4F100454-1CF3-C942-BD65-DD76190E44C3}" type="pres">
      <dgm:prSet presAssocID="{977CAD81-6BA7-0743-8DC2-410DB7F6FCE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7BFBF2A3-0772-704B-A26B-0F9C645892BA}" type="pres">
      <dgm:prSet presAssocID="{977CAD81-6BA7-0743-8DC2-410DB7F6FCE2}" presName="desTx" presStyleLbl="alignAccFollowNode1" presStyleIdx="0" presStyleCnt="5">
        <dgm:presLayoutVars>
          <dgm:bulletEnabled val="1"/>
        </dgm:presLayoutVars>
      </dgm:prSet>
      <dgm:spPr/>
    </dgm:pt>
    <dgm:pt modelId="{6E9A6D94-E28E-6547-801E-C318CB9418F7}" type="pres">
      <dgm:prSet presAssocID="{A7CBA08D-62E9-F944-9123-3E977CA3A571}" presName="space" presStyleCnt="0"/>
      <dgm:spPr/>
    </dgm:pt>
    <dgm:pt modelId="{B8462EE4-188F-C141-9F29-0D8F2FCA7710}" type="pres">
      <dgm:prSet presAssocID="{ED28E796-E29E-F448-892A-C7E742AB37E6}" presName="composite" presStyleCnt="0"/>
      <dgm:spPr/>
    </dgm:pt>
    <dgm:pt modelId="{6F672CE8-FADD-B54B-9F24-7FD6B08E2F30}" type="pres">
      <dgm:prSet presAssocID="{ED28E796-E29E-F448-892A-C7E742AB37E6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31BB9E97-7BDF-5A4E-BFC2-3F009BF2951D}" type="pres">
      <dgm:prSet presAssocID="{ED28E796-E29E-F448-892A-C7E742AB37E6}" presName="desTx" presStyleLbl="alignAccFollowNode1" presStyleIdx="1" presStyleCnt="5">
        <dgm:presLayoutVars>
          <dgm:bulletEnabled val="1"/>
        </dgm:presLayoutVars>
      </dgm:prSet>
      <dgm:spPr/>
    </dgm:pt>
    <dgm:pt modelId="{8A51E477-D974-504B-A3AE-39260E3CE2DD}" type="pres">
      <dgm:prSet presAssocID="{5C829C6A-EBC9-2A4E-9D53-39A4A316B729}" presName="space" presStyleCnt="0"/>
      <dgm:spPr/>
    </dgm:pt>
    <dgm:pt modelId="{DE9D162F-DE57-DC44-8EA4-1668F61BAE74}" type="pres">
      <dgm:prSet presAssocID="{61620D4D-B2D7-564C-AB73-FE68A430D868}" presName="composite" presStyleCnt="0"/>
      <dgm:spPr/>
    </dgm:pt>
    <dgm:pt modelId="{162916D5-5368-F64B-9D98-7DF7F300661F}" type="pres">
      <dgm:prSet presAssocID="{61620D4D-B2D7-564C-AB73-FE68A430D868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CF06B9F9-B0F5-EA48-B4F6-6821AD3DAF4C}" type="pres">
      <dgm:prSet presAssocID="{61620D4D-B2D7-564C-AB73-FE68A430D868}" presName="desTx" presStyleLbl="alignAccFollowNode1" presStyleIdx="2" presStyleCnt="5">
        <dgm:presLayoutVars>
          <dgm:bulletEnabled val="1"/>
        </dgm:presLayoutVars>
      </dgm:prSet>
      <dgm:spPr/>
    </dgm:pt>
    <dgm:pt modelId="{DE77FE2E-A2A1-C040-817D-4C92F681191F}" type="pres">
      <dgm:prSet presAssocID="{14E97795-6F4D-294A-89BD-1E5BF3DB7FF3}" presName="space" presStyleCnt="0"/>
      <dgm:spPr/>
    </dgm:pt>
    <dgm:pt modelId="{5113940B-1167-0040-88FD-396C31B4449E}" type="pres">
      <dgm:prSet presAssocID="{BB576463-553D-A548-BEAF-DA87C1976BE8}" presName="composite" presStyleCnt="0"/>
      <dgm:spPr/>
    </dgm:pt>
    <dgm:pt modelId="{1B9ECA26-4EE1-5945-8D9E-8C0ABB9F2C37}" type="pres">
      <dgm:prSet presAssocID="{BB576463-553D-A548-BEAF-DA87C1976BE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424BCA7A-4E6A-294F-9EA3-ED3BAC2BC2A9}" type="pres">
      <dgm:prSet presAssocID="{BB576463-553D-A548-BEAF-DA87C1976BE8}" presName="desTx" presStyleLbl="alignAccFollowNode1" presStyleIdx="3" presStyleCnt="5">
        <dgm:presLayoutVars>
          <dgm:bulletEnabled val="1"/>
        </dgm:presLayoutVars>
      </dgm:prSet>
      <dgm:spPr/>
    </dgm:pt>
    <dgm:pt modelId="{2285FC04-2CF0-1C48-BD54-89DF5D94620D}" type="pres">
      <dgm:prSet presAssocID="{34629C30-3BC1-FB4D-8FAE-E3E60948562A}" presName="space" presStyleCnt="0"/>
      <dgm:spPr/>
    </dgm:pt>
    <dgm:pt modelId="{A0A47FED-53DC-8C47-A5BE-689837B224D9}" type="pres">
      <dgm:prSet presAssocID="{27C90F37-1A06-134D-88E5-5EAAA596B510}" presName="composite" presStyleCnt="0"/>
      <dgm:spPr/>
    </dgm:pt>
    <dgm:pt modelId="{5FA66C6E-3604-BC4D-A31B-AE01B8FB6C85}" type="pres">
      <dgm:prSet presAssocID="{27C90F37-1A06-134D-88E5-5EAAA596B510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C65417AC-B100-5C48-AE72-EFF7D37FF1C8}" type="pres">
      <dgm:prSet presAssocID="{27C90F37-1A06-134D-88E5-5EAAA596B510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9E9BE206-F80B-D044-AA33-31A4B08891D3}" type="presOf" srcId="{569F40F4-D001-2049-8492-EB93961CF23A}" destId="{CF06B9F9-B0F5-EA48-B4F6-6821AD3DAF4C}" srcOrd="0" destOrd="0" presId="urn:microsoft.com/office/officeart/2005/8/layout/hList1"/>
    <dgm:cxn modelId="{34D7580F-E0B3-4747-9D37-75622A470EC3}" srcId="{B127938E-50F4-C34B-B020-995D5DBE4B6C}" destId="{BB576463-553D-A548-BEAF-DA87C1976BE8}" srcOrd="3" destOrd="0" parTransId="{FB089A6E-74CD-F843-BB35-820EEA2E4BC4}" sibTransId="{34629C30-3BC1-FB4D-8FAE-E3E60948562A}"/>
    <dgm:cxn modelId="{CB0CA212-289F-B240-B0CB-107D5109DBBE}" type="presOf" srcId="{CA21BC0A-169A-4A42-8DCE-08C71148342A}" destId="{C65417AC-B100-5C48-AE72-EFF7D37FF1C8}" srcOrd="0" destOrd="0" presId="urn:microsoft.com/office/officeart/2005/8/layout/hList1"/>
    <dgm:cxn modelId="{85ACE212-3529-464E-9B24-6062E369EBD0}" srcId="{977CAD81-6BA7-0743-8DC2-410DB7F6FCE2}" destId="{67E7134E-2092-C843-B55E-C1D44D002BB1}" srcOrd="1" destOrd="0" parTransId="{59598C61-E5DE-A340-9880-E922417FCF5D}" sibTransId="{097D8F75-D211-EA4B-90EF-DA203109F914}"/>
    <dgm:cxn modelId="{D1AEC51A-9249-2F42-84E7-7D18C5F375B8}" srcId="{27C90F37-1A06-134D-88E5-5EAAA596B510}" destId="{CA21BC0A-169A-4A42-8DCE-08C71148342A}" srcOrd="0" destOrd="0" parTransId="{438680BD-BDCE-B943-BC9D-E93F48EDFC7C}" sibTransId="{04463E89-EA8C-4149-BED0-57A5B7C62DCA}"/>
    <dgm:cxn modelId="{7E0CC626-3A67-4E49-B3E9-E75EACD1C4C2}" srcId="{ED28E796-E29E-F448-892A-C7E742AB37E6}" destId="{7C64B1DB-8D93-C843-87A2-6112C6AA7236}" srcOrd="2" destOrd="0" parTransId="{E14042B3-B281-2248-8EB7-4885D22D7091}" sibTransId="{510F6365-EE1D-4A45-95ED-1E4A362FD814}"/>
    <dgm:cxn modelId="{FA9A6227-C258-2046-8410-56CE7CE5658A}" type="presOf" srcId="{61620D4D-B2D7-564C-AB73-FE68A430D868}" destId="{162916D5-5368-F64B-9D98-7DF7F300661F}" srcOrd="0" destOrd="0" presId="urn:microsoft.com/office/officeart/2005/8/layout/hList1"/>
    <dgm:cxn modelId="{EE9E2D2B-B9C6-554C-826B-7C2435D3F9A2}" type="presOf" srcId="{B127938E-50F4-C34B-B020-995D5DBE4B6C}" destId="{677FF645-1B91-3D41-B59F-B81EA1AAE56F}" srcOrd="0" destOrd="0" presId="urn:microsoft.com/office/officeart/2005/8/layout/hList1"/>
    <dgm:cxn modelId="{83E4E32B-596C-C247-8B6C-6CFD1DDD4E54}" type="presOf" srcId="{5364076C-1E31-D94E-809E-7C64943410AA}" destId="{31BB9E97-7BDF-5A4E-BFC2-3F009BF2951D}" srcOrd="0" destOrd="1" presId="urn:microsoft.com/office/officeart/2005/8/layout/hList1"/>
    <dgm:cxn modelId="{5593D22F-5619-6645-9EB4-D847E4155EB4}" srcId="{B127938E-50F4-C34B-B020-995D5DBE4B6C}" destId="{27C90F37-1A06-134D-88E5-5EAAA596B510}" srcOrd="4" destOrd="0" parTransId="{BCFC2BA6-04B9-0E48-87DE-0E833B1A2920}" sibTransId="{D505A8F8-0E02-EB4C-9C22-0157B718976C}"/>
    <dgm:cxn modelId="{DCFE8C33-C001-6F4F-9EEE-F52F98C0DF82}" srcId="{977CAD81-6BA7-0743-8DC2-410DB7F6FCE2}" destId="{15D727A6-43A7-1146-93D3-4FC81E42B88C}" srcOrd="2" destOrd="0" parTransId="{6DD4C616-CC21-EE41-A91D-B7E995DC93C7}" sibTransId="{41A138FB-CD59-0A47-877F-8D50B93C7AC8}"/>
    <dgm:cxn modelId="{2619DB37-8499-7146-B3AB-01323B087C6A}" type="presOf" srcId="{15D727A6-43A7-1146-93D3-4FC81E42B88C}" destId="{7BFBF2A3-0772-704B-A26B-0F9C645892BA}" srcOrd="0" destOrd="2" presId="urn:microsoft.com/office/officeart/2005/8/layout/hList1"/>
    <dgm:cxn modelId="{CFBA583D-6876-4D40-93E7-9D7FC90ECA35}" type="presOf" srcId="{BB576463-553D-A548-BEAF-DA87C1976BE8}" destId="{1B9ECA26-4EE1-5945-8D9E-8C0ABB9F2C37}" srcOrd="0" destOrd="0" presId="urn:microsoft.com/office/officeart/2005/8/layout/hList1"/>
    <dgm:cxn modelId="{26825B62-0775-824D-934F-3CE445B796DC}" type="presOf" srcId="{E5AE5780-D481-104F-8689-AA1A0A3183D5}" destId="{424BCA7A-4E6A-294F-9EA3-ED3BAC2BC2A9}" srcOrd="0" destOrd="1" presId="urn:microsoft.com/office/officeart/2005/8/layout/hList1"/>
    <dgm:cxn modelId="{62B2A464-085E-344B-919F-8694CD838666}" srcId="{B127938E-50F4-C34B-B020-995D5DBE4B6C}" destId="{ED28E796-E29E-F448-892A-C7E742AB37E6}" srcOrd="1" destOrd="0" parTransId="{EE60372B-B201-7146-B294-6585778C2B42}" sibTransId="{5C829C6A-EBC9-2A4E-9D53-39A4A316B729}"/>
    <dgm:cxn modelId="{F2841867-96C4-6548-AA40-43CA89CEC616}" srcId="{B127938E-50F4-C34B-B020-995D5DBE4B6C}" destId="{61620D4D-B2D7-564C-AB73-FE68A430D868}" srcOrd="2" destOrd="0" parTransId="{EBBA3479-C7FF-FC4F-B6B6-55F479FFD2EE}" sibTransId="{14E97795-6F4D-294A-89BD-1E5BF3DB7FF3}"/>
    <dgm:cxn modelId="{0D617749-BAB4-9C4A-893E-990045073D25}" type="presOf" srcId="{DB13C6DD-1E52-1844-91D9-5E02FC8320AF}" destId="{7BFBF2A3-0772-704B-A26B-0F9C645892BA}" srcOrd="0" destOrd="0" presId="urn:microsoft.com/office/officeart/2005/8/layout/hList1"/>
    <dgm:cxn modelId="{C47EC74D-456F-2A4C-A7C5-7B6BA4CF424F}" srcId="{27C90F37-1A06-134D-88E5-5EAAA596B510}" destId="{A634DD83-14E4-A948-B5D7-2F856B6A65C3}" srcOrd="1" destOrd="0" parTransId="{60C41DA8-7F8D-534C-A35B-35112F01C12E}" sibTransId="{56F2B9C5-F330-104D-9DEF-4A58F878B1A1}"/>
    <dgm:cxn modelId="{82EA615A-F8FA-8844-BF8B-459DE7CB0798}" type="presOf" srcId="{EE56D8E6-0BEA-FC43-8E00-6CC3059AE1C5}" destId="{31BB9E97-7BDF-5A4E-BFC2-3F009BF2951D}" srcOrd="0" destOrd="3" presId="urn:microsoft.com/office/officeart/2005/8/layout/hList1"/>
    <dgm:cxn modelId="{3938E283-6446-F042-AAB1-5755807BEBAB}" srcId="{BB576463-553D-A548-BEAF-DA87C1976BE8}" destId="{89639C84-F68C-6745-AA17-DCC3FAA6A289}" srcOrd="0" destOrd="0" parTransId="{5A28C33A-EF28-474D-89A8-2AC545DEBE40}" sibTransId="{13F76DAF-6236-CE48-9E24-5DC49D92431E}"/>
    <dgm:cxn modelId="{D2CB3790-FB3E-5342-813D-FE4BB03854A2}" type="presOf" srcId="{67E7134E-2092-C843-B55E-C1D44D002BB1}" destId="{7BFBF2A3-0772-704B-A26B-0F9C645892BA}" srcOrd="0" destOrd="1" presId="urn:microsoft.com/office/officeart/2005/8/layout/hList1"/>
    <dgm:cxn modelId="{BE71E49A-B00F-6D4E-957E-BD80C5CE541D}" srcId="{61620D4D-B2D7-564C-AB73-FE68A430D868}" destId="{569F40F4-D001-2049-8492-EB93961CF23A}" srcOrd="0" destOrd="0" parTransId="{30D6D011-AB9B-5446-862C-1CF16F9C532C}" sibTransId="{0CC9D92F-AEC6-5A45-9B0E-15B8B13951FD}"/>
    <dgm:cxn modelId="{3728A9AC-1863-5249-B6A1-ACB82BF90F30}" type="presOf" srcId="{A634DD83-14E4-A948-B5D7-2F856B6A65C3}" destId="{C65417AC-B100-5C48-AE72-EFF7D37FF1C8}" srcOrd="0" destOrd="1" presId="urn:microsoft.com/office/officeart/2005/8/layout/hList1"/>
    <dgm:cxn modelId="{14A345BC-A88F-2948-ABEA-244E0E97C60C}" type="presOf" srcId="{89639C84-F68C-6745-AA17-DCC3FAA6A289}" destId="{424BCA7A-4E6A-294F-9EA3-ED3BAC2BC2A9}" srcOrd="0" destOrd="0" presId="urn:microsoft.com/office/officeart/2005/8/layout/hList1"/>
    <dgm:cxn modelId="{5026C8BF-0EC9-EB40-835D-6DE307F7B02B}" type="presOf" srcId="{27C90F37-1A06-134D-88E5-5EAAA596B510}" destId="{5FA66C6E-3604-BC4D-A31B-AE01B8FB6C85}" srcOrd="0" destOrd="0" presId="urn:microsoft.com/office/officeart/2005/8/layout/hList1"/>
    <dgm:cxn modelId="{D32779C1-6DA9-3542-B999-40BFBD4E2311}" srcId="{B127938E-50F4-C34B-B020-995D5DBE4B6C}" destId="{977CAD81-6BA7-0743-8DC2-410DB7F6FCE2}" srcOrd="0" destOrd="0" parTransId="{869311D8-5CFF-BC45-A87A-85DF9F4A36F4}" sibTransId="{A7CBA08D-62E9-F944-9123-3E977CA3A571}"/>
    <dgm:cxn modelId="{7FD524C6-737E-BF42-9772-A9F11C022CB0}" srcId="{ED28E796-E29E-F448-892A-C7E742AB37E6}" destId="{5364076C-1E31-D94E-809E-7C64943410AA}" srcOrd="1" destOrd="0" parTransId="{7A1E6B08-7AA7-374B-961D-38ACCECE2745}" sibTransId="{067D459F-6C2E-7B4C-B893-FA6F93A8E53A}"/>
    <dgm:cxn modelId="{D2AF63C7-0CAF-6E4A-8FEA-8B47EAA8BFD3}" srcId="{ED28E796-E29E-F448-892A-C7E742AB37E6}" destId="{EE56D8E6-0BEA-FC43-8E00-6CC3059AE1C5}" srcOrd="3" destOrd="0" parTransId="{B4D563CF-7218-7246-B0E7-B1D65AC792DE}" sibTransId="{6624AEE6-31F5-464D-B800-8D9E4E8D6B42}"/>
    <dgm:cxn modelId="{3956BDCC-5D6B-6945-B251-07904639A51E}" srcId="{BB576463-553D-A548-BEAF-DA87C1976BE8}" destId="{E5AE5780-D481-104F-8689-AA1A0A3183D5}" srcOrd="1" destOrd="0" parTransId="{C761EA2F-099E-2647-8769-668F91D3FF9A}" sibTransId="{8529F21F-D231-F94C-AE0E-5EB1DD73B94D}"/>
    <dgm:cxn modelId="{4EC605D3-8B8B-354A-AA8E-1B2C8F49F042}" type="presOf" srcId="{ED28E796-E29E-F448-892A-C7E742AB37E6}" destId="{6F672CE8-FADD-B54B-9F24-7FD6B08E2F30}" srcOrd="0" destOrd="0" presId="urn:microsoft.com/office/officeart/2005/8/layout/hList1"/>
    <dgm:cxn modelId="{B901CCE0-B64A-BC40-A6F3-FF3A642807BE}" srcId="{ED28E796-E29E-F448-892A-C7E742AB37E6}" destId="{485E70F4-8345-CB4E-96E1-42CC6A880CAB}" srcOrd="0" destOrd="0" parTransId="{A764361D-FE56-A34B-BA6C-6393724FE922}" sibTransId="{D1AE908B-786C-CC43-993E-209EF8B27F97}"/>
    <dgm:cxn modelId="{6566EAE1-9A3B-3D4A-9BFA-A8E7ABC97B89}" srcId="{977CAD81-6BA7-0743-8DC2-410DB7F6FCE2}" destId="{DB13C6DD-1E52-1844-91D9-5E02FC8320AF}" srcOrd="0" destOrd="0" parTransId="{0F77ED43-D28F-E94F-A191-D7516FB57FE4}" sibTransId="{42CAAE1D-511C-5D43-9877-026EF8E6009D}"/>
    <dgm:cxn modelId="{7F848BE3-02C9-F84A-83AF-D0325BE180AC}" type="presOf" srcId="{7C64B1DB-8D93-C843-87A2-6112C6AA7236}" destId="{31BB9E97-7BDF-5A4E-BFC2-3F009BF2951D}" srcOrd="0" destOrd="2" presId="urn:microsoft.com/office/officeart/2005/8/layout/hList1"/>
    <dgm:cxn modelId="{85B02EE9-0C72-8745-B697-87BA51F0BF2B}" type="presOf" srcId="{485E70F4-8345-CB4E-96E1-42CC6A880CAB}" destId="{31BB9E97-7BDF-5A4E-BFC2-3F009BF2951D}" srcOrd="0" destOrd="0" presId="urn:microsoft.com/office/officeart/2005/8/layout/hList1"/>
    <dgm:cxn modelId="{4852E3FB-CFEC-0344-A35A-5B67DFB78765}" type="presOf" srcId="{977CAD81-6BA7-0743-8DC2-410DB7F6FCE2}" destId="{4F100454-1CF3-C942-BD65-DD76190E44C3}" srcOrd="0" destOrd="0" presId="urn:microsoft.com/office/officeart/2005/8/layout/hList1"/>
    <dgm:cxn modelId="{3329FED7-77FD-CD48-814A-AD969CCAEB5A}" type="presParOf" srcId="{677FF645-1B91-3D41-B59F-B81EA1AAE56F}" destId="{0FA82AC8-F473-C847-9F1E-32D1FC99A191}" srcOrd="0" destOrd="0" presId="urn:microsoft.com/office/officeart/2005/8/layout/hList1"/>
    <dgm:cxn modelId="{0C50896C-2A32-8246-AAEE-55692DD7F88B}" type="presParOf" srcId="{0FA82AC8-F473-C847-9F1E-32D1FC99A191}" destId="{4F100454-1CF3-C942-BD65-DD76190E44C3}" srcOrd="0" destOrd="0" presId="urn:microsoft.com/office/officeart/2005/8/layout/hList1"/>
    <dgm:cxn modelId="{97B6A037-C37B-AE4D-AC5F-C4DDB69324EF}" type="presParOf" srcId="{0FA82AC8-F473-C847-9F1E-32D1FC99A191}" destId="{7BFBF2A3-0772-704B-A26B-0F9C645892BA}" srcOrd="1" destOrd="0" presId="urn:microsoft.com/office/officeart/2005/8/layout/hList1"/>
    <dgm:cxn modelId="{C8087137-7122-8C45-857C-A0C2193B3277}" type="presParOf" srcId="{677FF645-1B91-3D41-B59F-B81EA1AAE56F}" destId="{6E9A6D94-E28E-6547-801E-C318CB9418F7}" srcOrd="1" destOrd="0" presId="urn:microsoft.com/office/officeart/2005/8/layout/hList1"/>
    <dgm:cxn modelId="{0184E361-1F84-3045-9412-FBD62E72EBE4}" type="presParOf" srcId="{677FF645-1B91-3D41-B59F-B81EA1AAE56F}" destId="{B8462EE4-188F-C141-9F29-0D8F2FCA7710}" srcOrd="2" destOrd="0" presId="urn:microsoft.com/office/officeart/2005/8/layout/hList1"/>
    <dgm:cxn modelId="{29AEC615-DCD1-CF44-9C6A-CDE58780B44F}" type="presParOf" srcId="{B8462EE4-188F-C141-9F29-0D8F2FCA7710}" destId="{6F672CE8-FADD-B54B-9F24-7FD6B08E2F30}" srcOrd="0" destOrd="0" presId="urn:microsoft.com/office/officeart/2005/8/layout/hList1"/>
    <dgm:cxn modelId="{799A6EB9-B4D3-7148-8F2A-E531FB05CA84}" type="presParOf" srcId="{B8462EE4-188F-C141-9F29-0D8F2FCA7710}" destId="{31BB9E97-7BDF-5A4E-BFC2-3F009BF2951D}" srcOrd="1" destOrd="0" presId="urn:microsoft.com/office/officeart/2005/8/layout/hList1"/>
    <dgm:cxn modelId="{DDBBC4FF-569D-6B4C-B8A9-BF8E9AC78585}" type="presParOf" srcId="{677FF645-1B91-3D41-B59F-B81EA1AAE56F}" destId="{8A51E477-D974-504B-A3AE-39260E3CE2DD}" srcOrd="3" destOrd="0" presId="urn:microsoft.com/office/officeart/2005/8/layout/hList1"/>
    <dgm:cxn modelId="{B56EBE3B-0F65-E047-A14C-8AD4B752DFC5}" type="presParOf" srcId="{677FF645-1B91-3D41-B59F-B81EA1AAE56F}" destId="{DE9D162F-DE57-DC44-8EA4-1668F61BAE74}" srcOrd="4" destOrd="0" presId="urn:microsoft.com/office/officeart/2005/8/layout/hList1"/>
    <dgm:cxn modelId="{C577CB24-9EB4-DD47-9D93-F94BE31E7408}" type="presParOf" srcId="{DE9D162F-DE57-DC44-8EA4-1668F61BAE74}" destId="{162916D5-5368-F64B-9D98-7DF7F300661F}" srcOrd="0" destOrd="0" presId="urn:microsoft.com/office/officeart/2005/8/layout/hList1"/>
    <dgm:cxn modelId="{BA44A3E5-B1E6-6C47-AA20-75B450062F53}" type="presParOf" srcId="{DE9D162F-DE57-DC44-8EA4-1668F61BAE74}" destId="{CF06B9F9-B0F5-EA48-B4F6-6821AD3DAF4C}" srcOrd="1" destOrd="0" presId="urn:microsoft.com/office/officeart/2005/8/layout/hList1"/>
    <dgm:cxn modelId="{BC9DEE20-E269-A946-B364-7D22949321B6}" type="presParOf" srcId="{677FF645-1B91-3D41-B59F-B81EA1AAE56F}" destId="{DE77FE2E-A2A1-C040-817D-4C92F681191F}" srcOrd="5" destOrd="0" presId="urn:microsoft.com/office/officeart/2005/8/layout/hList1"/>
    <dgm:cxn modelId="{572952C5-1E8C-EB4C-9F77-9C489BD70F36}" type="presParOf" srcId="{677FF645-1B91-3D41-B59F-B81EA1AAE56F}" destId="{5113940B-1167-0040-88FD-396C31B4449E}" srcOrd="6" destOrd="0" presId="urn:microsoft.com/office/officeart/2005/8/layout/hList1"/>
    <dgm:cxn modelId="{47751F04-1853-4C47-A6BB-98491E88B4A6}" type="presParOf" srcId="{5113940B-1167-0040-88FD-396C31B4449E}" destId="{1B9ECA26-4EE1-5945-8D9E-8C0ABB9F2C37}" srcOrd="0" destOrd="0" presId="urn:microsoft.com/office/officeart/2005/8/layout/hList1"/>
    <dgm:cxn modelId="{6B5D0557-0D5B-7D47-B884-FA7E7292ECDA}" type="presParOf" srcId="{5113940B-1167-0040-88FD-396C31B4449E}" destId="{424BCA7A-4E6A-294F-9EA3-ED3BAC2BC2A9}" srcOrd="1" destOrd="0" presId="urn:microsoft.com/office/officeart/2005/8/layout/hList1"/>
    <dgm:cxn modelId="{220520B9-25D7-F942-92C5-20B69AAB02C6}" type="presParOf" srcId="{677FF645-1B91-3D41-B59F-B81EA1AAE56F}" destId="{2285FC04-2CF0-1C48-BD54-89DF5D94620D}" srcOrd="7" destOrd="0" presId="urn:microsoft.com/office/officeart/2005/8/layout/hList1"/>
    <dgm:cxn modelId="{D4B812BC-1699-0949-AD07-82D5E3D0D8A1}" type="presParOf" srcId="{677FF645-1B91-3D41-B59F-B81EA1AAE56F}" destId="{A0A47FED-53DC-8C47-A5BE-689837B224D9}" srcOrd="8" destOrd="0" presId="urn:microsoft.com/office/officeart/2005/8/layout/hList1"/>
    <dgm:cxn modelId="{77EB7D6C-CCD5-A645-88B8-437D70689EFE}" type="presParOf" srcId="{A0A47FED-53DC-8C47-A5BE-689837B224D9}" destId="{5FA66C6E-3604-BC4D-A31B-AE01B8FB6C85}" srcOrd="0" destOrd="0" presId="urn:microsoft.com/office/officeart/2005/8/layout/hList1"/>
    <dgm:cxn modelId="{5257C333-60E3-A64B-AE34-55D31C5EC2E7}" type="presParOf" srcId="{A0A47FED-53DC-8C47-A5BE-689837B224D9}" destId="{C65417AC-B100-5C48-AE72-EFF7D37FF1C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27938E-50F4-C34B-B020-995D5DBE4B6C}" type="doc">
      <dgm:prSet loTypeId="urn:microsoft.com/office/officeart/2005/8/layout/list1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9F40F4-D001-2049-8492-EB93961CF23A}">
      <dgm:prSet custT="1"/>
      <dgm:spPr/>
      <dgm:t>
        <a:bodyPr/>
        <a:lstStyle/>
        <a:p>
          <a:pPr rtl="0"/>
          <a:r>
            <a:rPr lang="en-US" sz="1600" dirty="0"/>
            <a:t>Pentium</a:t>
          </a:r>
        </a:p>
      </dgm:t>
    </dgm:pt>
    <dgm:pt modelId="{30D6D011-AB9B-5446-862C-1CF16F9C532C}" type="parTrans" cxnId="{BE71E49A-B00F-6D4E-957E-BD80C5CE541D}">
      <dgm:prSet/>
      <dgm:spPr/>
      <dgm:t>
        <a:bodyPr/>
        <a:lstStyle/>
        <a:p>
          <a:endParaRPr lang="en-US"/>
        </a:p>
      </dgm:t>
    </dgm:pt>
    <dgm:pt modelId="{0CC9D92F-AEC6-5A45-9B0E-15B8B13951FD}" type="sibTrans" cxnId="{BE71E49A-B00F-6D4E-957E-BD80C5CE541D}">
      <dgm:prSet/>
      <dgm:spPr/>
      <dgm:t>
        <a:bodyPr/>
        <a:lstStyle/>
        <a:p>
          <a:endParaRPr lang="en-US"/>
        </a:p>
      </dgm:t>
    </dgm:pt>
    <dgm:pt modelId="{6A7BA4CB-D5FC-E841-BFAD-8C64E2BDA7A5}">
      <dgm:prSet custT="1"/>
      <dgm:spPr/>
      <dgm:t>
        <a:bodyPr/>
        <a:lstStyle/>
        <a:p>
          <a:pPr rtl="0"/>
          <a:r>
            <a:rPr lang="en-US" sz="1600" dirty="0"/>
            <a:t>Pentium Pro</a:t>
          </a:r>
        </a:p>
      </dgm:t>
    </dgm:pt>
    <dgm:pt modelId="{2766593E-55A8-004A-8FDD-37EE80A4AE58}" type="parTrans" cxnId="{8E8DB0C3-0470-F24C-BD7B-9934C602F4E2}">
      <dgm:prSet/>
      <dgm:spPr/>
      <dgm:t>
        <a:bodyPr/>
        <a:lstStyle/>
        <a:p>
          <a:endParaRPr lang="en-US"/>
        </a:p>
      </dgm:t>
    </dgm:pt>
    <dgm:pt modelId="{87877A37-63D5-4544-B4AD-4A1F977F4EBF}" type="sibTrans" cxnId="{8E8DB0C3-0470-F24C-BD7B-9934C602F4E2}">
      <dgm:prSet/>
      <dgm:spPr/>
      <dgm:t>
        <a:bodyPr/>
        <a:lstStyle/>
        <a:p>
          <a:endParaRPr lang="en-US"/>
        </a:p>
      </dgm:t>
    </dgm:pt>
    <dgm:pt modelId="{44BDCDB9-7728-424C-B69B-2A96ABE9F763}">
      <dgm:prSet custT="1"/>
      <dgm:spPr/>
      <dgm:t>
        <a:bodyPr/>
        <a:lstStyle/>
        <a:p>
          <a:pPr rtl="0"/>
          <a:r>
            <a:rPr lang="en-US" sz="1600" dirty="0"/>
            <a:t>Pentium II</a:t>
          </a:r>
        </a:p>
      </dgm:t>
    </dgm:pt>
    <dgm:pt modelId="{006E554D-E678-FB4C-80A9-A13A7F7F0183}" type="parTrans" cxnId="{879007A4-451B-074F-B2A7-3F544E8C5502}">
      <dgm:prSet/>
      <dgm:spPr/>
      <dgm:t>
        <a:bodyPr/>
        <a:lstStyle/>
        <a:p>
          <a:endParaRPr lang="en-US"/>
        </a:p>
      </dgm:t>
    </dgm:pt>
    <dgm:pt modelId="{46BC3C16-00B1-7E4E-A68C-06CE78B326F5}" type="sibTrans" cxnId="{879007A4-451B-074F-B2A7-3F544E8C5502}">
      <dgm:prSet/>
      <dgm:spPr/>
      <dgm:t>
        <a:bodyPr/>
        <a:lstStyle/>
        <a:p>
          <a:endParaRPr lang="en-US"/>
        </a:p>
      </dgm:t>
    </dgm:pt>
    <dgm:pt modelId="{03D78728-45C4-A348-953A-E0522B0F8C96}">
      <dgm:prSet custT="1"/>
      <dgm:spPr/>
      <dgm:t>
        <a:bodyPr/>
        <a:lstStyle/>
        <a:p>
          <a:pPr rtl="0"/>
          <a:r>
            <a:rPr lang="en-US" sz="1600" dirty="0"/>
            <a:t>Pentium III</a:t>
          </a:r>
        </a:p>
      </dgm:t>
    </dgm:pt>
    <dgm:pt modelId="{140B9892-EA59-F340-989F-B27FCC6AD1C9}" type="parTrans" cxnId="{1EE5B1C5-AC79-D74D-8416-32A23541D66F}">
      <dgm:prSet/>
      <dgm:spPr/>
      <dgm:t>
        <a:bodyPr/>
        <a:lstStyle/>
        <a:p>
          <a:endParaRPr lang="en-US"/>
        </a:p>
      </dgm:t>
    </dgm:pt>
    <dgm:pt modelId="{62FB60B2-7341-B54C-ADE3-6E8F3FBA3CCE}" type="sibTrans" cxnId="{1EE5B1C5-AC79-D74D-8416-32A23541D66F}">
      <dgm:prSet/>
      <dgm:spPr/>
      <dgm:t>
        <a:bodyPr/>
        <a:lstStyle/>
        <a:p>
          <a:endParaRPr lang="en-US"/>
        </a:p>
      </dgm:t>
    </dgm:pt>
    <dgm:pt modelId="{339F5300-0DB9-9D41-8B69-9960F8E24072}">
      <dgm:prSet custT="1"/>
      <dgm:spPr/>
      <dgm:t>
        <a:bodyPr/>
        <a:lstStyle/>
        <a:p>
          <a:pPr rtl="0"/>
          <a:r>
            <a:rPr lang="en-US" sz="1600" dirty="0"/>
            <a:t>Pentium 4</a:t>
          </a:r>
        </a:p>
      </dgm:t>
    </dgm:pt>
    <dgm:pt modelId="{D646A5FC-68D9-1040-90E9-4CB99DAFD171}" type="parTrans" cxnId="{9A3DEA7D-B9B3-4E44-9144-0BD38D441240}">
      <dgm:prSet/>
      <dgm:spPr/>
      <dgm:t>
        <a:bodyPr/>
        <a:lstStyle/>
        <a:p>
          <a:endParaRPr lang="en-US"/>
        </a:p>
      </dgm:t>
    </dgm:pt>
    <dgm:pt modelId="{9218AE72-C494-0940-ABF1-DB2A0C868BBF}" type="sibTrans" cxnId="{9A3DEA7D-B9B3-4E44-9144-0BD38D441240}">
      <dgm:prSet/>
      <dgm:spPr/>
      <dgm:t>
        <a:bodyPr/>
        <a:lstStyle/>
        <a:p>
          <a:endParaRPr lang="en-US"/>
        </a:p>
      </dgm:t>
    </dgm:pt>
    <dgm:pt modelId="{5D5E80AC-F885-7C43-9268-A36403B1250E}">
      <dgm:prSet custT="1"/>
      <dgm:spPr/>
      <dgm:t>
        <a:bodyPr/>
        <a:lstStyle/>
        <a:p>
          <a:pPr rtl="0"/>
          <a:r>
            <a:rPr lang="en-US" sz="1600" dirty="0"/>
            <a:t>Core</a:t>
          </a:r>
        </a:p>
      </dgm:t>
    </dgm:pt>
    <dgm:pt modelId="{920E4C71-149A-B940-96D4-4E0F2F4E36F2}" type="parTrans" cxnId="{C220D081-C0B5-2348-B783-FBACE45EDA0A}">
      <dgm:prSet/>
      <dgm:spPr/>
      <dgm:t>
        <a:bodyPr/>
        <a:lstStyle/>
        <a:p>
          <a:endParaRPr lang="en-US"/>
        </a:p>
      </dgm:t>
    </dgm:pt>
    <dgm:pt modelId="{6645F16F-133A-9744-853C-95ED98390FDE}" type="sibTrans" cxnId="{C220D081-C0B5-2348-B783-FBACE45EDA0A}">
      <dgm:prSet/>
      <dgm:spPr/>
      <dgm:t>
        <a:bodyPr/>
        <a:lstStyle/>
        <a:p>
          <a:endParaRPr lang="en-US"/>
        </a:p>
      </dgm:t>
    </dgm:pt>
    <dgm:pt modelId="{C405D3A9-2378-494D-BF47-739DBC235730}">
      <dgm:prSet custT="1"/>
      <dgm:spPr/>
      <dgm:t>
        <a:bodyPr/>
        <a:lstStyle/>
        <a:p>
          <a:pPr rtl="0"/>
          <a:r>
            <a:rPr lang="en-US" sz="1600" dirty="0"/>
            <a:t>Core 2</a:t>
          </a:r>
        </a:p>
      </dgm:t>
    </dgm:pt>
    <dgm:pt modelId="{6794EFD4-4C31-D849-943F-CA52C2420E32}" type="parTrans" cxnId="{6E9E6A2B-5B6F-3B49-85BB-11E41047921F}">
      <dgm:prSet/>
      <dgm:spPr/>
      <dgm:t>
        <a:bodyPr/>
        <a:lstStyle/>
        <a:p>
          <a:endParaRPr lang="en-US"/>
        </a:p>
      </dgm:t>
    </dgm:pt>
    <dgm:pt modelId="{B089544C-C433-144C-8210-EE0BA7B10C67}" type="sibTrans" cxnId="{6E9E6A2B-5B6F-3B49-85BB-11E41047921F}">
      <dgm:prSet/>
      <dgm:spPr/>
      <dgm:t>
        <a:bodyPr/>
        <a:lstStyle/>
        <a:p>
          <a:endParaRPr lang="en-US"/>
        </a:p>
      </dgm:t>
    </dgm:pt>
    <dgm:pt modelId="{5E8DC1D0-1295-D540-8DF5-3E2D07CAF092}">
      <dgm:prSet custT="1"/>
      <dgm:spPr/>
      <dgm:t>
        <a:bodyPr/>
        <a:lstStyle/>
        <a:p>
          <a:pPr rtl="0"/>
          <a:r>
            <a:rPr lang="en-US" sz="1200" dirty="0"/>
            <a:t>Intel introduced the use of superscalar techniques, which allow multiple instructions to execute in parallel</a:t>
          </a:r>
        </a:p>
      </dgm:t>
    </dgm:pt>
    <dgm:pt modelId="{62F1AE2E-E52E-9B44-A41D-F0B380D0A622}" type="parTrans" cxnId="{A2A7EC56-5CEA-AF48-9833-74628C8F98C9}">
      <dgm:prSet/>
      <dgm:spPr/>
      <dgm:t>
        <a:bodyPr/>
        <a:lstStyle/>
        <a:p>
          <a:endParaRPr lang="en-US"/>
        </a:p>
      </dgm:t>
    </dgm:pt>
    <dgm:pt modelId="{4AE42F6F-87DB-174B-96A8-A0589840807A}" type="sibTrans" cxnId="{A2A7EC56-5CEA-AF48-9833-74628C8F98C9}">
      <dgm:prSet/>
      <dgm:spPr/>
      <dgm:t>
        <a:bodyPr/>
        <a:lstStyle/>
        <a:p>
          <a:endParaRPr lang="en-US"/>
        </a:p>
      </dgm:t>
    </dgm:pt>
    <dgm:pt modelId="{412936DE-44A7-8A47-B985-F8D0E7414BA5}">
      <dgm:prSet custT="1"/>
      <dgm:spPr/>
      <dgm:t>
        <a:bodyPr/>
        <a:lstStyle/>
        <a:p>
          <a:pPr rtl="0"/>
          <a:r>
            <a:rPr lang="en-US" sz="1200" dirty="0"/>
            <a:t>Continued the move into superscalar organization with aggressive use of register renaming, branch prediction, data flow analysis, and speculative execution</a:t>
          </a:r>
        </a:p>
      </dgm:t>
    </dgm:pt>
    <dgm:pt modelId="{DDE61435-C888-5347-8CA9-2D6F96A54C5C}" type="parTrans" cxnId="{97D4A587-5616-5744-A0AF-1ACDA572E89D}">
      <dgm:prSet/>
      <dgm:spPr/>
      <dgm:t>
        <a:bodyPr/>
        <a:lstStyle/>
        <a:p>
          <a:endParaRPr lang="en-US"/>
        </a:p>
      </dgm:t>
    </dgm:pt>
    <dgm:pt modelId="{79C6E61C-0577-3C42-BB4E-2D0886C2A44A}" type="sibTrans" cxnId="{97D4A587-5616-5744-A0AF-1ACDA572E89D}">
      <dgm:prSet/>
      <dgm:spPr/>
      <dgm:t>
        <a:bodyPr/>
        <a:lstStyle/>
        <a:p>
          <a:endParaRPr lang="en-US"/>
        </a:p>
      </dgm:t>
    </dgm:pt>
    <dgm:pt modelId="{B10C4C9F-3EF7-6546-BE7F-B7F3622347D8}">
      <dgm:prSet custT="1"/>
      <dgm:spPr/>
      <dgm:t>
        <a:bodyPr/>
        <a:lstStyle/>
        <a:p>
          <a:pPr rtl="0"/>
          <a:r>
            <a:rPr lang="en-US" sz="1200" dirty="0"/>
            <a:t>Incorporated Intel MMX technology, which is designed specifically to process video, audio, and graphics data efficiently</a:t>
          </a:r>
        </a:p>
      </dgm:t>
    </dgm:pt>
    <dgm:pt modelId="{871BEFE0-ECA8-8F40-9883-89B36B8266BD}" type="parTrans" cxnId="{CA125224-E6F4-D343-805D-00882DFB07D6}">
      <dgm:prSet/>
      <dgm:spPr/>
      <dgm:t>
        <a:bodyPr/>
        <a:lstStyle/>
        <a:p>
          <a:endParaRPr lang="en-US"/>
        </a:p>
      </dgm:t>
    </dgm:pt>
    <dgm:pt modelId="{4BAE4655-1BAA-D044-A4F4-CA82668ED604}" type="sibTrans" cxnId="{CA125224-E6F4-D343-805D-00882DFB07D6}">
      <dgm:prSet/>
      <dgm:spPr/>
      <dgm:t>
        <a:bodyPr/>
        <a:lstStyle/>
        <a:p>
          <a:endParaRPr lang="en-US"/>
        </a:p>
      </dgm:t>
    </dgm:pt>
    <dgm:pt modelId="{AAE39385-BF98-D947-B979-F5BD77CF6F71}">
      <dgm:prSet custT="1"/>
      <dgm:spPr/>
      <dgm:t>
        <a:bodyPr/>
        <a:lstStyle/>
        <a:p>
          <a:pPr rtl="0"/>
          <a:r>
            <a:rPr lang="en-US" sz="1100" dirty="0"/>
            <a:t>Incorporated additional floating-point instructions</a:t>
          </a:r>
        </a:p>
      </dgm:t>
    </dgm:pt>
    <dgm:pt modelId="{995626E3-BB01-EF41-82F9-2FDB88CDA58D}" type="parTrans" cxnId="{1DCA2541-187C-CB45-A73B-B9AB44A7F46C}">
      <dgm:prSet/>
      <dgm:spPr/>
      <dgm:t>
        <a:bodyPr/>
        <a:lstStyle/>
        <a:p>
          <a:endParaRPr lang="en-US"/>
        </a:p>
      </dgm:t>
    </dgm:pt>
    <dgm:pt modelId="{A7898064-2EDF-E645-B6AB-3B2A5494014C}" type="sibTrans" cxnId="{1DCA2541-187C-CB45-A73B-B9AB44A7F46C}">
      <dgm:prSet/>
      <dgm:spPr/>
      <dgm:t>
        <a:bodyPr/>
        <a:lstStyle/>
        <a:p>
          <a:endParaRPr lang="en-US"/>
        </a:p>
      </dgm:t>
    </dgm:pt>
    <dgm:pt modelId="{47D34B6E-11DE-9A42-9EB7-69085D5DF75B}">
      <dgm:prSet custT="1"/>
      <dgm:spPr/>
      <dgm:t>
        <a:bodyPr/>
        <a:lstStyle/>
        <a:p>
          <a:pPr rtl="0"/>
          <a:r>
            <a:rPr lang="en-US" sz="1100" dirty="0"/>
            <a:t>Streaming SIMD Extensions (SSE)</a:t>
          </a:r>
        </a:p>
      </dgm:t>
    </dgm:pt>
    <dgm:pt modelId="{3AEA75BA-C73E-B742-A3D1-9F8411B58091}" type="parTrans" cxnId="{BBE121FF-B78E-EC4A-9897-ABBE4FFD5C32}">
      <dgm:prSet/>
      <dgm:spPr/>
      <dgm:t>
        <a:bodyPr/>
        <a:lstStyle/>
        <a:p>
          <a:endParaRPr lang="en-US"/>
        </a:p>
      </dgm:t>
    </dgm:pt>
    <dgm:pt modelId="{3DF0D608-F0B0-6D45-A65D-00C6FB7B7933}" type="sibTrans" cxnId="{BBE121FF-B78E-EC4A-9897-ABBE4FFD5C32}">
      <dgm:prSet/>
      <dgm:spPr/>
      <dgm:t>
        <a:bodyPr/>
        <a:lstStyle/>
        <a:p>
          <a:endParaRPr lang="en-US"/>
        </a:p>
      </dgm:t>
    </dgm:pt>
    <dgm:pt modelId="{37A73B84-44FC-2645-9BBC-5780BDFB1398}">
      <dgm:prSet custT="1"/>
      <dgm:spPr/>
      <dgm:t>
        <a:bodyPr/>
        <a:lstStyle/>
        <a:p>
          <a:pPr rtl="0"/>
          <a:r>
            <a:rPr lang="en-US" sz="1200" dirty="0"/>
            <a:t>Includes additional floating-point and other enhancements for multimedia</a:t>
          </a:r>
        </a:p>
      </dgm:t>
    </dgm:pt>
    <dgm:pt modelId="{D641B560-CCE0-0B4E-A4E6-460777EB0125}" type="parTrans" cxnId="{03B004DA-BEBF-2540-BA0C-2F2B9546E5C9}">
      <dgm:prSet/>
      <dgm:spPr/>
      <dgm:t>
        <a:bodyPr/>
        <a:lstStyle/>
        <a:p>
          <a:endParaRPr lang="en-US"/>
        </a:p>
      </dgm:t>
    </dgm:pt>
    <dgm:pt modelId="{82E2E51B-8AA8-104A-B6BB-AD8AC1239011}" type="sibTrans" cxnId="{03B004DA-BEBF-2540-BA0C-2F2B9546E5C9}">
      <dgm:prSet/>
      <dgm:spPr/>
      <dgm:t>
        <a:bodyPr/>
        <a:lstStyle/>
        <a:p>
          <a:endParaRPr lang="en-US"/>
        </a:p>
      </dgm:t>
    </dgm:pt>
    <dgm:pt modelId="{02DDEDD6-1B86-1446-A99C-1D81B4302A5C}">
      <dgm:prSet custT="1"/>
      <dgm:spPr/>
      <dgm:t>
        <a:bodyPr/>
        <a:lstStyle/>
        <a:p>
          <a:pPr rtl="0"/>
          <a:r>
            <a:rPr lang="en-US" sz="1200" dirty="0"/>
            <a:t>First Intel x86 micro-core</a:t>
          </a:r>
        </a:p>
      </dgm:t>
    </dgm:pt>
    <dgm:pt modelId="{D134DFBD-81BC-534B-B21D-DBF70D7913C1}" type="parTrans" cxnId="{2966811C-C7C7-7B4D-B507-25F11B741878}">
      <dgm:prSet/>
      <dgm:spPr/>
      <dgm:t>
        <a:bodyPr/>
        <a:lstStyle/>
        <a:p>
          <a:endParaRPr lang="en-US"/>
        </a:p>
      </dgm:t>
    </dgm:pt>
    <dgm:pt modelId="{A37E4420-83B7-2C44-A779-7308AA9129F5}" type="sibTrans" cxnId="{2966811C-C7C7-7B4D-B507-25F11B741878}">
      <dgm:prSet/>
      <dgm:spPr/>
      <dgm:t>
        <a:bodyPr/>
        <a:lstStyle/>
        <a:p>
          <a:endParaRPr lang="en-US"/>
        </a:p>
      </dgm:t>
    </dgm:pt>
    <dgm:pt modelId="{A8240000-A112-F644-A117-C4116170132B}">
      <dgm:prSet custT="1"/>
      <dgm:spPr/>
      <dgm:t>
        <a:bodyPr/>
        <a:lstStyle/>
        <a:p>
          <a:pPr rtl="0"/>
          <a:r>
            <a:rPr lang="en-US" sz="1200" dirty="0"/>
            <a:t>Extends the Core architecture to 64 bits</a:t>
          </a:r>
        </a:p>
      </dgm:t>
    </dgm:pt>
    <dgm:pt modelId="{D8F2830E-4C51-DA48-A560-3A4E61824D9C}" type="parTrans" cxnId="{381EA701-289F-AD4B-9FA4-8BC8928D7B00}">
      <dgm:prSet/>
      <dgm:spPr/>
      <dgm:t>
        <a:bodyPr/>
        <a:lstStyle/>
        <a:p>
          <a:endParaRPr lang="en-US"/>
        </a:p>
      </dgm:t>
    </dgm:pt>
    <dgm:pt modelId="{664F4C0B-A00E-EB4A-B76E-B6CED4ED1EEE}" type="sibTrans" cxnId="{381EA701-289F-AD4B-9FA4-8BC8928D7B00}">
      <dgm:prSet/>
      <dgm:spPr/>
      <dgm:t>
        <a:bodyPr/>
        <a:lstStyle/>
        <a:p>
          <a:endParaRPr lang="en-US"/>
        </a:p>
      </dgm:t>
    </dgm:pt>
    <dgm:pt modelId="{30CA52F9-53A3-3348-94AA-841006D35DDC}">
      <dgm:prSet custT="1"/>
      <dgm:spPr/>
      <dgm:t>
        <a:bodyPr/>
        <a:lstStyle/>
        <a:p>
          <a:pPr rtl="0"/>
          <a:r>
            <a:rPr lang="en-US" sz="1200" dirty="0"/>
            <a:t>Core 2 Quad provides four cores on a single chip</a:t>
          </a:r>
        </a:p>
      </dgm:t>
    </dgm:pt>
    <dgm:pt modelId="{9DBE64CD-93A7-6A4F-805A-5FBADB9CC07C}" type="parTrans" cxnId="{DF7F3F78-DB6B-6C4B-B7EA-034DF0357CFB}">
      <dgm:prSet/>
      <dgm:spPr/>
      <dgm:t>
        <a:bodyPr/>
        <a:lstStyle/>
        <a:p>
          <a:endParaRPr lang="en-US"/>
        </a:p>
      </dgm:t>
    </dgm:pt>
    <dgm:pt modelId="{5978915E-69D3-8747-BD79-F810C40CE837}" type="sibTrans" cxnId="{DF7F3F78-DB6B-6C4B-B7EA-034DF0357CFB}">
      <dgm:prSet/>
      <dgm:spPr/>
      <dgm:t>
        <a:bodyPr/>
        <a:lstStyle/>
        <a:p>
          <a:endParaRPr lang="en-US"/>
        </a:p>
      </dgm:t>
    </dgm:pt>
    <dgm:pt modelId="{C44F6141-B029-B54E-9EB4-13B365A9AFB7}">
      <dgm:prSet custT="1"/>
      <dgm:spPr/>
      <dgm:t>
        <a:bodyPr/>
        <a:lstStyle/>
        <a:p>
          <a:pPr rtl="0"/>
          <a:r>
            <a:rPr lang="en-US" sz="1200" dirty="0"/>
            <a:t>More recent Core offerings have up to 10 cores per chip</a:t>
          </a:r>
        </a:p>
      </dgm:t>
    </dgm:pt>
    <dgm:pt modelId="{8069DB9F-A878-744C-A4A1-E603CA4DC361}" type="parTrans" cxnId="{B845F216-DD23-8043-A38D-4634FB303C1B}">
      <dgm:prSet/>
      <dgm:spPr/>
      <dgm:t>
        <a:bodyPr/>
        <a:lstStyle/>
        <a:p>
          <a:endParaRPr lang="en-US"/>
        </a:p>
      </dgm:t>
    </dgm:pt>
    <dgm:pt modelId="{B57F7F3D-9490-3A43-8BE4-C782F6E8A093}" type="sibTrans" cxnId="{B845F216-DD23-8043-A38D-4634FB303C1B}">
      <dgm:prSet/>
      <dgm:spPr/>
      <dgm:t>
        <a:bodyPr/>
        <a:lstStyle/>
        <a:p>
          <a:endParaRPr lang="en-US"/>
        </a:p>
      </dgm:t>
    </dgm:pt>
    <dgm:pt modelId="{379F2049-138E-7846-8827-A017270CF4A2}">
      <dgm:prSet custT="1"/>
      <dgm:spPr/>
      <dgm:t>
        <a:bodyPr/>
        <a:lstStyle/>
        <a:p>
          <a:pPr rtl="0"/>
          <a:r>
            <a:rPr lang="en-US" sz="1200" dirty="0"/>
            <a:t>An important addition to the architecture was the Advanced Vector Extensions instruction set</a:t>
          </a:r>
        </a:p>
      </dgm:t>
    </dgm:pt>
    <dgm:pt modelId="{34903CA0-00CE-144F-A3D9-D0C38B8F4BFC}" type="parTrans" cxnId="{FE7EFEC6-D425-FC4C-8438-5549ACEEFE8D}">
      <dgm:prSet/>
      <dgm:spPr/>
      <dgm:t>
        <a:bodyPr/>
        <a:lstStyle/>
        <a:p>
          <a:endParaRPr lang="en-US"/>
        </a:p>
      </dgm:t>
    </dgm:pt>
    <dgm:pt modelId="{6140778A-2D97-524E-88FD-47843E4F9B1B}" type="sibTrans" cxnId="{FE7EFEC6-D425-FC4C-8438-5549ACEEFE8D}">
      <dgm:prSet/>
      <dgm:spPr/>
      <dgm:t>
        <a:bodyPr/>
        <a:lstStyle/>
        <a:p>
          <a:endParaRPr lang="en-US"/>
        </a:p>
      </dgm:t>
    </dgm:pt>
    <dgm:pt modelId="{9D2D01CA-1D55-0F46-BC29-99A0F947701A}" type="pres">
      <dgm:prSet presAssocID="{B127938E-50F4-C34B-B020-995D5DBE4B6C}" presName="linear" presStyleCnt="0">
        <dgm:presLayoutVars>
          <dgm:dir/>
          <dgm:animLvl val="lvl"/>
          <dgm:resizeHandles val="exact"/>
        </dgm:presLayoutVars>
      </dgm:prSet>
      <dgm:spPr/>
    </dgm:pt>
    <dgm:pt modelId="{673E9EDD-1D12-4348-A869-17F135B64E15}" type="pres">
      <dgm:prSet presAssocID="{569F40F4-D001-2049-8492-EB93961CF23A}" presName="parentLin" presStyleCnt="0"/>
      <dgm:spPr/>
    </dgm:pt>
    <dgm:pt modelId="{D3F96DF1-E87F-884C-A16C-37C7589E4FA8}" type="pres">
      <dgm:prSet presAssocID="{569F40F4-D001-2049-8492-EB93961CF23A}" presName="parentLeftMargin" presStyleLbl="node1" presStyleIdx="0" presStyleCnt="7"/>
      <dgm:spPr/>
    </dgm:pt>
    <dgm:pt modelId="{926171EE-F438-0343-92FF-E27C41A5667F}" type="pres">
      <dgm:prSet presAssocID="{569F40F4-D001-2049-8492-EB93961CF23A}" presName="parentText" presStyleLbl="node1" presStyleIdx="0" presStyleCnt="7" custLinFactX="-2825" custLinFactNeighborX="-100000" custLinFactNeighborY="-24057">
        <dgm:presLayoutVars>
          <dgm:chMax val="0"/>
          <dgm:bulletEnabled val="1"/>
        </dgm:presLayoutVars>
      </dgm:prSet>
      <dgm:spPr/>
    </dgm:pt>
    <dgm:pt modelId="{5754B45F-0820-B645-B13A-4A40E63AD8F0}" type="pres">
      <dgm:prSet presAssocID="{569F40F4-D001-2049-8492-EB93961CF23A}" presName="negativeSpace" presStyleCnt="0"/>
      <dgm:spPr/>
    </dgm:pt>
    <dgm:pt modelId="{E5788940-4630-5F4E-998C-D3076EFFC840}" type="pres">
      <dgm:prSet presAssocID="{569F40F4-D001-2049-8492-EB93961CF23A}" presName="childText" presStyleLbl="conFgAcc1" presStyleIdx="0" presStyleCnt="7">
        <dgm:presLayoutVars>
          <dgm:bulletEnabled val="1"/>
        </dgm:presLayoutVars>
      </dgm:prSet>
      <dgm:spPr/>
    </dgm:pt>
    <dgm:pt modelId="{5A59E66C-6170-D548-A4C2-B3F1055FD119}" type="pres">
      <dgm:prSet presAssocID="{0CC9D92F-AEC6-5A45-9B0E-15B8B13951FD}" presName="spaceBetweenRectangles" presStyleCnt="0"/>
      <dgm:spPr/>
    </dgm:pt>
    <dgm:pt modelId="{73031C4F-D6C6-2C40-80DB-D69A38CE099E}" type="pres">
      <dgm:prSet presAssocID="{6A7BA4CB-D5FC-E841-BFAD-8C64E2BDA7A5}" presName="parentLin" presStyleCnt="0"/>
      <dgm:spPr/>
    </dgm:pt>
    <dgm:pt modelId="{3FA5681F-4DB5-394C-A05D-E513C59DEBC0}" type="pres">
      <dgm:prSet presAssocID="{6A7BA4CB-D5FC-E841-BFAD-8C64E2BDA7A5}" presName="parentLeftMargin" presStyleLbl="node1" presStyleIdx="0" presStyleCnt="7"/>
      <dgm:spPr/>
    </dgm:pt>
    <dgm:pt modelId="{87AF5CD5-0F4E-AE4E-ACEF-15012E170E95}" type="pres">
      <dgm:prSet presAssocID="{6A7BA4CB-D5FC-E841-BFAD-8C64E2BDA7A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EC22B64-02F5-4149-AA26-23AE628C33A9}" type="pres">
      <dgm:prSet presAssocID="{6A7BA4CB-D5FC-E841-BFAD-8C64E2BDA7A5}" presName="negativeSpace" presStyleCnt="0"/>
      <dgm:spPr/>
    </dgm:pt>
    <dgm:pt modelId="{DF8C5430-0B8A-3E4F-8CE4-876B02EC3DF9}" type="pres">
      <dgm:prSet presAssocID="{6A7BA4CB-D5FC-E841-BFAD-8C64E2BDA7A5}" presName="childText" presStyleLbl="conFgAcc1" presStyleIdx="1" presStyleCnt="7">
        <dgm:presLayoutVars>
          <dgm:bulletEnabled val="1"/>
        </dgm:presLayoutVars>
      </dgm:prSet>
      <dgm:spPr/>
    </dgm:pt>
    <dgm:pt modelId="{380EAE3E-7B46-B445-B01B-6F4E4E77A1EF}" type="pres">
      <dgm:prSet presAssocID="{87877A37-63D5-4544-B4AD-4A1F977F4EBF}" presName="spaceBetweenRectangles" presStyleCnt="0"/>
      <dgm:spPr/>
    </dgm:pt>
    <dgm:pt modelId="{1A914CAF-04A4-564A-AACC-A764A8CCEFEE}" type="pres">
      <dgm:prSet presAssocID="{44BDCDB9-7728-424C-B69B-2A96ABE9F763}" presName="parentLin" presStyleCnt="0"/>
      <dgm:spPr/>
    </dgm:pt>
    <dgm:pt modelId="{CA200294-5FB6-4F47-B825-5BD863ECE0F3}" type="pres">
      <dgm:prSet presAssocID="{44BDCDB9-7728-424C-B69B-2A96ABE9F763}" presName="parentLeftMargin" presStyleLbl="node1" presStyleIdx="1" presStyleCnt="7"/>
      <dgm:spPr/>
    </dgm:pt>
    <dgm:pt modelId="{BA480AEB-DDB8-9F42-94A4-E7766303C930}" type="pres">
      <dgm:prSet presAssocID="{44BDCDB9-7728-424C-B69B-2A96ABE9F76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061FAAF-2E79-7248-ABC6-35D3C19FB480}" type="pres">
      <dgm:prSet presAssocID="{44BDCDB9-7728-424C-B69B-2A96ABE9F763}" presName="negativeSpace" presStyleCnt="0"/>
      <dgm:spPr/>
    </dgm:pt>
    <dgm:pt modelId="{FDA052D9-0AC9-C64B-B9C8-5D43FB2C70FA}" type="pres">
      <dgm:prSet presAssocID="{44BDCDB9-7728-424C-B69B-2A96ABE9F763}" presName="childText" presStyleLbl="conFgAcc1" presStyleIdx="2" presStyleCnt="7">
        <dgm:presLayoutVars>
          <dgm:bulletEnabled val="1"/>
        </dgm:presLayoutVars>
      </dgm:prSet>
      <dgm:spPr/>
    </dgm:pt>
    <dgm:pt modelId="{22501134-DBC1-DA46-BBF6-E475B0822BB9}" type="pres">
      <dgm:prSet presAssocID="{46BC3C16-00B1-7E4E-A68C-06CE78B326F5}" presName="spaceBetweenRectangles" presStyleCnt="0"/>
      <dgm:spPr/>
    </dgm:pt>
    <dgm:pt modelId="{F67C2DDB-E5EF-B247-976A-69D358E7D1D2}" type="pres">
      <dgm:prSet presAssocID="{03D78728-45C4-A348-953A-E0522B0F8C96}" presName="parentLin" presStyleCnt="0"/>
      <dgm:spPr/>
    </dgm:pt>
    <dgm:pt modelId="{1E0CE03A-38F5-7247-B032-DBFF7F2E8E34}" type="pres">
      <dgm:prSet presAssocID="{03D78728-45C4-A348-953A-E0522B0F8C96}" presName="parentLeftMargin" presStyleLbl="node1" presStyleIdx="2" presStyleCnt="7"/>
      <dgm:spPr/>
    </dgm:pt>
    <dgm:pt modelId="{4CE4F232-D387-414D-8CFB-85DC782FED43}" type="pres">
      <dgm:prSet presAssocID="{03D78728-45C4-A348-953A-E0522B0F8C96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F63115A-71B3-F148-9F8C-48F6B8CF9F37}" type="pres">
      <dgm:prSet presAssocID="{03D78728-45C4-A348-953A-E0522B0F8C96}" presName="negativeSpace" presStyleCnt="0"/>
      <dgm:spPr/>
    </dgm:pt>
    <dgm:pt modelId="{49E369E3-E773-8142-BD42-3DF55CAC25A8}" type="pres">
      <dgm:prSet presAssocID="{03D78728-45C4-A348-953A-E0522B0F8C96}" presName="childText" presStyleLbl="conFgAcc1" presStyleIdx="3" presStyleCnt="7">
        <dgm:presLayoutVars>
          <dgm:bulletEnabled val="1"/>
        </dgm:presLayoutVars>
      </dgm:prSet>
      <dgm:spPr/>
    </dgm:pt>
    <dgm:pt modelId="{B3864F7F-AC4D-504E-9784-62B96FF70C88}" type="pres">
      <dgm:prSet presAssocID="{62FB60B2-7341-B54C-ADE3-6E8F3FBA3CCE}" presName="spaceBetweenRectangles" presStyleCnt="0"/>
      <dgm:spPr/>
    </dgm:pt>
    <dgm:pt modelId="{71DE48FE-8E62-D548-8C89-A1234A4BC1DC}" type="pres">
      <dgm:prSet presAssocID="{339F5300-0DB9-9D41-8B69-9960F8E24072}" presName="parentLin" presStyleCnt="0"/>
      <dgm:spPr/>
    </dgm:pt>
    <dgm:pt modelId="{64599F17-C088-3E45-ACBA-CEDD66CF1925}" type="pres">
      <dgm:prSet presAssocID="{339F5300-0DB9-9D41-8B69-9960F8E24072}" presName="parentLeftMargin" presStyleLbl="node1" presStyleIdx="3" presStyleCnt="7"/>
      <dgm:spPr/>
    </dgm:pt>
    <dgm:pt modelId="{817D5F10-0EA2-6F40-BE78-64E65F4C27C2}" type="pres">
      <dgm:prSet presAssocID="{339F5300-0DB9-9D41-8B69-9960F8E2407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3CCBE217-8199-7A4F-A3EE-57ABD16CBC96}" type="pres">
      <dgm:prSet presAssocID="{339F5300-0DB9-9D41-8B69-9960F8E24072}" presName="negativeSpace" presStyleCnt="0"/>
      <dgm:spPr/>
    </dgm:pt>
    <dgm:pt modelId="{48FDE051-F40E-8640-A8FC-01096C084078}" type="pres">
      <dgm:prSet presAssocID="{339F5300-0DB9-9D41-8B69-9960F8E24072}" presName="childText" presStyleLbl="conFgAcc1" presStyleIdx="4" presStyleCnt="7">
        <dgm:presLayoutVars>
          <dgm:bulletEnabled val="1"/>
        </dgm:presLayoutVars>
      </dgm:prSet>
      <dgm:spPr/>
    </dgm:pt>
    <dgm:pt modelId="{0CC17179-533E-504F-B06D-DBF621616B49}" type="pres">
      <dgm:prSet presAssocID="{9218AE72-C494-0940-ABF1-DB2A0C868BBF}" presName="spaceBetweenRectangles" presStyleCnt="0"/>
      <dgm:spPr/>
    </dgm:pt>
    <dgm:pt modelId="{DB68AA6C-F8BA-6743-82DF-3D94B4C15EE7}" type="pres">
      <dgm:prSet presAssocID="{5D5E80AC-F885-7C43-9268-A36403B1250E}" presName="parentLin" presStyleCnt="0"/>
      <dgm:spPr/>
    </dgm:pt>
    <dgm:pt modelId="{04622D2E-99E9-7F4D-BD32-033B1D5BF269}" type="pres">
      <dgm:prSet presAssocID="{5D5E80AC-F885-7C43-9268-A36403B1250E}" presName="parentLeftMargin" presStyleLbl="node1" presStyleIdx="4" presStyleCnt="7"/>
      <dgm:spPr/>
    </dgm:pt>
    <dgm:pt modelId="{874C754E-516A-9945-A098-B503B8D43702}" type="pres">
      <dgm:prSet presAssocID="{5D5E80AC-F885-7C43-9268-A36403B1250E}" presName="parentText" presStyleLbl="node1" presStyleIdx="5" presStyleCnt="7" custLinFactNeighborX="-91732" custLinFactNeighborY="-11699">
        <dgm:presLayoutVars>
          <dgm:chMax val="0"/>
          <dgm:bulletEnabled val="1"/>
        </dgm:presLayoutVars>
      </dgm:prSet>
      <dgm:spPr/>
    </dgm:pt>
    <dgm:pt modelId="{DDEC5539-67A3-8443-B4F3-7D952D829970}" type="pres">
      <dgm:prSet presAssocID="{5D5E80AC-F885-7C43-9268-A36403B1250E}" presName="negativeSpace" presStyleCnt="0"/>
      <dgm:spPr/>
    </dgm:pt>
    <dgm:pt modelId="{B8BC36A6-E728-5E43-8E36-6AF4256D47B0}" type="pres">
      <dgm:prSet presAssocID="{5D5E80AC-F885-7C43-9268-A36403B1250E}" presName="childText" presStyleLbl="conFgAcc1" presStyleIdx="5" presStyleCnt="7">
        <dgm:presLayoutVars>
          <dgm:bulletEnabled val="1"/>
        </dgm:presLayoutVars>
      </dgm:prSet>
      <dgm:spPr/>
    </dgm:pt>
    <dgm:pt modelId="{A10BAE88-AB82-0D4E-981D-01A7B68856A6}" type="pres">
      <dgm:prSet presAssocID="{6645F16F-133A-9744-853C-95ED98390FDE}" presName="spaceBetweenRectangles" presStyleCnt="0"/>
      <dgm:spPr/>
    </dgm:pt>
    <dgm:pt modelId="{BBCAA45D-C8D0-994B-B723-060A7F7A5466}" type="pres">
      <dgm:prSet presAssocID="{C405D3A9-2378-494D-BF47-739DBC235730}" presName="parentLin" presStyleCnt="0"/>
      <dgm:spPr/>
    </dgm:pt>
    <dgm:pt modelId="{C1F34418-7344-1841-B940-0F8221BCFD0F}" type="pres">
      <dgm:prSet presAssocID="{C405D3A9-2378-494D-BF47-739DBC235730}" presName="parentLeftMargin" presStyleLbl="node1" presStyleIdx="5" presStyleCnt="7"/>
      <dgm:spPr/>
    </dgm:pt>
    <dgm:pt modelId="{BC0D35F7-74B7-754E-83B9-9AB9D4918529}" type="pres">
      <dgm:prSet presAssocID="{C405D3A9-2378-494D-BF47-739DBC235730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6D7F1548-1599-BC48-8C27-77ECEFAA9475}" type="pres">
      <dgm:prSet presAssocID="{C405D3A9-2378-494D-BF47-739DBC235730}" presName="negativeSpace" presStyleCnt="0"/>
      <dgm:spPr/>
    </dgm:pt>
    <dgm:pt modelId="{6CAD52E7-AEAA-9A4C-9F8A-9E274D19AD28}" type="pres">
      <dgm:prSet presAssocID="{C405D3A9-2378-494D-BF47-739DBC235730}" presName="childText" presStyleLbl="conFgAcc1" presStyleIdx="6" presStyleCnt="7" custLinFactNeighborX="170" custLinFactNeighborY="6587">
        <dgm:presLayoutVars>
          <dgm:bulletEnabled val="1"/>
        </dgm:presLayoutVars>
      </dgm:prSet>
      <dgm:spPr/>
    </dgm:pt>
  </dgm:ptLst>
  <dgm:cxnLst>
    <dgm:cxn modelId="{381EA701-289F-AD4B-9FA4-8BC8928D7B00}" srcId="{C405D3A9-2378-494D-BF47-739DBC235730}" destId="{A8240000-A112-F644-A117-C4116170132B}" srcOrd="0" destOrd="0" parTransId="{D8F2830E-4C51-DA48-A560-3A4E61824D9C}" sibTransId="{664F4C0B-A00E-EB4A-B76E-B6CED4ED1EEE}"/>
    <dgm:cxn modelId="{BB87DE03-6266-6943-8F5C-146856A4C4F4}" type="presOf" srcId="{47D34B6E-11DE-9A42-9EB7-69085D5DF75B}" destId="{49E369E3-E773-8142-BD42-3DF55CAC25A8}" srcOrd="0" destOrd="1" presId="urn:microsoft.com/office/officeart/2005/8/layout/list1"/>
    <dgm:cxn modelId="{40DA1C07-5878-BE49-BE34-9D33F12DCE32}" type="presOf" srcId="{AAE39385-BF98-D947-B979-F5BD77CF6F71}" destId="{49E369E3-E773-8142-BD42-3DF55CAC25A8}" srcOrd="0" destOrd="0" presId="urn:microsoft.com/office/officeart/2005/8/layout/list1"/>
    <dgm:cxn modelId="{49274609-0832-6C4E-9428-639E5E9A6868}" type="presOf" srcId="{44BDCDB9-7728-424C-B69B-2A96ABE9F763}" destId="{BA480AEB-DDB8-9F42-94A4-E7766303C930}" srcOrd="1" destOrd="0" presId="urn:microsoft.com/office/officeart/2005/8/layout/list1"/>
    <dgm:cxn modelId="{B845F216-DD23-8043-A38D-4634FB303C1B}" srcId="{C405D3A9-2378-494D-BF47-739DBC235730}" destId="{C44F6141-B029-B54E-9EB4-13B365A9AFB7}" srcOrd="2" destOrd="0" parTransId="{8069DB9F-A878-744C-A4A1-E603CA4DC361}" sibTransId="{B57F7F3D-9490-3A43-8BE4-C782F6E8A093}"/>
    <dgm:cxn modelId="{2966811C-C7C7-7B4D-B507-25F11B741878}" srcId="{5D5E80AC-F885-7C43-9268-A36403B1250E}" destId="{02DDEDD6-1B86-1446-A99C-1D81B4302A5C}" srcOrd="0" destOrd="0" parTransId="{D134DFBD-81BC-534B-B21D-DBF70D7913C1}" sibTransId="{A37E4420-83B7-2C44-A779-7308AA9129F5}"/>
    <dgm:cxn modelId="{CA125224-E6F4-D343-805D-00882DFB07D6}" srcId="{44BDCDB9-7728-424C-B69B-2A96ABE9F763}" destId="{B10C4C9F-3EF7-6546-BE7F-B7F3622347D8}" srcOrd="0" destOrd="0" parTransId="{871BEFE0-ECA8-8F40-9883-89B36B8266BD}" sibTransId="{4BAE4655-1BAA-D044-A4F4-CA82668ED604}"/>
    <dgm:cxn modelId="{4B403E2A-A71C-2F43-BB93-AD2CBD02EF22}" type="presOf" srcId="{5E8DC1D0-1295-D540-8DF5-3E2D07CAF092}" destId="{E5788940-4630-5F4E-998C-D3076EFFC840}" srcOrd="0" destOrd="0" presId="urn:microsoft.com/office/officeart/2005/8/layout/list1"/>
    <dgm:cxn modelId="{6E9E6A2B-5B6F-3B49-85BB-11E41047921F}" srcId="{B127938E-50F4-C34B-B020-995D5DBE4B6C}" destId="{C405D3A9-2378-494D-BF47-739DBC235730}" srcOrd="6" destOrd="0" parTransId="{6794EFD4-4C31-D849-943F-CA52C2420E32}" sibTransId="{B089544C-C433-144C-8210-EE0BA7B10C67}"/>
    <dgm:cxn modelId="{72D92534-80E8-3D46-A114-7B800DF1EFD7}" type="presOf" srcId="{02DDEDD6-1B86-1446-A99C-1D81B4302A5C}" destId="{B8BC36A6-E728-5E43-8E36-6AF4256D47B0}" srcOrd="0" destOrd="0" presId="urn:microsoft.com/office/officeart/2005/8/layout/list1"/>
    <dgm:cxn modelId="{CA785438-A5F8-3B46-96E0-2E300D15704D}" type="presOf" srcId="{C405D3A9-2378-494D-BF47-739DBC235730}" destId="{BC0D35F7-74B7-754E-83B9-9AB9D4918529}" srcOrd="1" destOrd="0" presId="urn:microsoft.com/office/officeart/2005/8/layout/list1"/>
    <dgm:cxn modelId="{7D3C5D5B-8322-5741-9D28-88BA8785B203}" type="presOf" srcId="{B10C4C9F-3EF7-6546-BE7F-B7F3622347D8}" destId="{FDA052D9-0AC9-C64B-B9C8-5D43FB2C70FA}" srcOrd="0" destOrd="0" presId="urn:microsoft.com/office/officeart/2005/8/layout/list1"/>
    <dgm:cxn modelId="{AA3AA15C-38B1-834B-A8DC-129A232EC00D}" type="presOf" srcId="{A8240000-A112-F644-A117-C4116170132B}" destId="{6CAD52E7-AEAA-9A4C-9F8A-9E274D19AD28}" srcOrd="0" destOrd="0" presId="urn:microsoft.com/office/officeart/2005/8/layout/list1"/>
    <dgm:cxn modelId="{1DCA2541-187C-CB45-A73B-B9AB44A7F46C}" srcId="{03D78728-45C4-A348-953A-E0522B0F8C96}" destId="{AAE39385-BF98-D947-B979-F5BD77CF6F71}" srcOrd="0" destOrd="0" parTransId="{995626E3-BB01-EF41-82F9-2FDB88CDA58D}" sibTransId="{A7898064-2EDF-E645-B6AB-3B2A5494014C}"/>
    <dgm:cxn modelId="{2FA11463-157E-F44C-B49A-EC79CDC05277}" type="presOf" srcId="{5D5E80AC-F885-7C43-9268-A36403B1250E}" destId="{874C754E-516A-9945-A098-B503B8D43702}" srcOrd="1" destOrd="0" presId="urn:microsoft.com/office/officeart/2005/8/layout/list1"/>
    <dgm:cxn modelId="{0FC56165-750D-8346-B194-8F007D74C15D}" type="presOf" srcId="{C44F6141-B029-B54E-9EB4-13B365A9AFB7}" destId="{6CAD52E7-AEAA-9A4C-9F8A-9E274D19AD28}" srcOrd="0" destOrd="2" presId="urn:microsoft.com/office/officeart/2005/8/layout/list1"/>
    <dgm:cxn modelId="{06382747-01AB-EC46-929A-1286EF534158}" type="presOf" srcId="{569F40F4-D001-2049-8492-EB93961CF23A}" destId="{926171EE-F438-0343-92FF-E27C41A5667F}" srcOrd="1" destOrd="0" presId="urn:microsoft.com/office/officeart/2005/8/layout/list1"/>
    <dgm:cxn modelId="{96B06069-C271-194F-8D48-F00E4C424C34}" type="presOf" srcId="{03D78728-45C4-A348-953A-E0522B0F8C96}" destId="{4CE4F232-D387-414D-8CFB-85DC782FED43}" srcOrd="1" destOrd="0" presId="urn:microsoft.com/office/officeart/2005/8/layout/list1"/>
    <dgm:cxn modelId="{91EA4E4A-A005-4F49-885D-62E4DCC28ECA}" type="presOf" srcId="{44BDCDB9-7728-424C-B69B-2A96ABE9F763}" destId="{CA200294-5FB6-4F47-B825-5BD863ECE0F3}" srcOrd="0" destOrd="0" presId="urn:microsoft.com/office/officeart/2005/8/layout/list1"/>
    <dgm:cxn modelId="{8E4AD06E-ACE5-AB48-89A9-0727A9790240}" type="presOf" srcId="{339F5300-0DB9-9D41-8B69-9960F8E24072}" destId="{817D5F10-0EA2-6F40-BE78-64E65F4C27C2}" srcOrd="1" destOrd="0" presId="urn:microsoft.com/office/officeart/2005/8/layout/list1"/>
    <dgm:cxn modelId="{41AB9853-0C52-944A-8FD7-A3B77A06C3DB}" type="presOf" srcId="{6A7BA4CB-D5FC-E841-BFAD-8C64E2BDA7A5}" destId="{3FA5681F-4DB5-394C-A05D-E513C59DEBC0}" srcOrd="0" destOrd="0" presId="urn:microsoft.com/office/officeart/2005/8/layout/list1"/>
    <dgm:cxn modelId="{A2A7EC56-5CEA-AF48-9833-74628C8F98C9}" srcId="{569F40F4-D001-2049-8492-EB93961CF23A}" destId="{5E8DC1D0-1295-D540-8DF5-3E2D07CAF092}" srcOrd="0" destOrd="0" parTransId="{62F1AE2E-E52E-9B44-A41D-F0B380D0A622}" sibTransId="{4AE42F6F-87DB-174B-96A8-A0589840807A}"/>
    <dgm:cxn modelId="{DF7F3F78-DB6B-6C4B-B7EA-034DF0357CFB}" srcId="{C405D3A9-2378-494D-BF47-739DBC235730}" destId="{30CA52F9-53A3-3348-94AA-841006D35DDC}" srcOrd="1" destOrd="0" parTransId="{9DBE64CD-93A7-6A4F-805A-5FBADB9CC07C}" sibTransId="{5978915E-69D3-8747-BD79-F810C40CE837}"/>
    <dgm:cxn modelId="{9A3DEA7D-B9B3-4E44-9144-0BD38D441240}" srcId="{B127938E-50F4-C34B-B020-995D5DBE4B6C}" destId="{339F5300-0DB9-9D41-8B69-9960F8E24072}" srcOrd="4" destOrd="0" parTransId="{D646A5FC-68D9-1040-90E9-4CB99DAFD171}" sibTransId="{9218AE72-C494-0940-ABF1-DB2A0C868BBF}"/>
    <dgm:cxn modelId="{EFE01D7F-C874-704E-B3A9-A2151D0B4E4C}" type="presOf" srcId="{37A73B84-44FC-2645-9BBC-5780BDFB1398}" destId="{48FDE051-F40E-8640-A8FC-01096C084078}" srcOrd="0" destOrd="0" presId="urn:microsoft.com/office/officeart/2005/8/layout/list1"/>
    <dgm:cxn modelId="{403DC97F-A40D-3E41-A3C7-F7A6F700FE76}" type="presOf" srcId="{C405D3A9-2378-494D-BF47-739DBC235730}" destId="{C1F34418-7344-1841-B940-0F8221BCFD0F}" srcOrd="0" destOrd="0" presId="urn:microsoft.com/office/officeart/2005/8/layout/list1"/>
    <dgm:cxn modelId="{C220D081-C0B5-2348-B783-FBACE45EDA0A}" srcId="{B127938E-50F4-C34B-B020-995D5DBE4B6C}" destId="{5D5E80AC-F885-7C43-9268-A36403B1250E}" srcOrd="5" destOrd="0" parTransId="{920E4C71-149A-B940-96D4-4E0F2F4E36F2}" sibTransId="{6645F16F-133A-9744-853C-95ED98390FDE}"/>
    <dgm:cxn modelId="{4FB9BC85-E2AB-9346-A19D-74AEE32DB777}" type="presOf" srcId="{5D5E80AC-F885-7C43-9268-A36403B1250E}" destId="{04622D2E-99E9-7F4D-BD32-033B1D5BF269}" srcOrd="0" destOrd="0" presId="urn:microsoft.com/office/officeart/2005/8/layout/list1"/>
    <dgm:cxn modelId="{F8153A87-B26D-0541-ABBD-ABBB9013D516}" type="presOf" srcId="{6A7BA4CB-D5FC-E841-BFAD-8C64E2BDA7A5}" destId="{87AF5CD5-0F4E-AE4E-ACEF-15012E170E95}" srcOrd="1" destOrd="0" presId="urn:microsoft.com/office/officeart/2005/8/layout/list1"/>
    <dgm:cxn modelId="{97D4A587-5616-5744-A0AF-1ACDA572E89D}" srcId="{6A7BA4CB-D5FC-E841-BFAD-8C64E2BDA7A5}" destId="{412936DE-44A7-8A47-B985-F8D0E7414BA5}" srcOrd="0" destOrd="0" parTransId="{DDE61435-C888-5347-8CA9-2D6F96A54C5C}" sibTransId="{79C6E61C-0577-3C42-BB4E-2D0886C2A44A}"/>
    <dgm:cxn modelId="{BE71E49A-B00F-6D4E-957E-BD80C5CE541D}" srcId="{B127938E-50F4-C34B-B020-995D5DBE4B6C}" destId="{569F40F4-D001-2049-8492-EB93961CF23A}" srcOrd="0" destOrd="0" parTransId="{30D6D011-AB9B-5446-862C-1CF16F9C532C}" sibTransId="{0CC9D92F-AEC6-5A45-9B0E-15B8B13951FD}"/>
    <dgm:cxn modelId="{879007A4-451B-074F-B2A7-3F544E8C5502}" srcId="{B127938E-50F4-C34B-B020-995D5DBE4B6C}" destId="{44BDCDB9-7728-424C-B69B-2A96ABE9F763}" srcOrd="2" destOrd="0" parTransId="{006E554D-E678-FB4C-80A9-A13A7F7F0183}" sibTransId="{46BC3C16-00B1-7E4E-A68C-06CE78B326F5}"/>
    <dgm:cxn modelId="{DA8B5AB1-E47A-3A4A-839B-C28C62A124A3}" type="presOf" srcId="{B127938E-50F4-C34B-B020-995D5DBE4B6C}" destId="{9D2D01CA-1D55-0F46-BC29-99A0F947701A}" srcOrd="0" destOrd="0" presId="urn:microsoft.com/office/officeart/2005/8/layout/list1"/>
    <dgm:cxn modelId="{D3374CBC-D34A-9B49-AC15-6536ACF57C99}" type="presOf" srcId="{379F2049-138E-7846-8827-A017270CF4A2}" destId="{6CAD52E7-AEAA-9A4C-9F8A-9E274D19AD28}" srcOrd="0" destOrd="3" presId="urn:microsoft.com/office/officeart/2005/8/layout/list1"/>
    <dgm:cxn modelId="{98CCAFC1-793B-1B45-8166-10C0E658ADDE}" type="presOf" srcId="{30CA52F9-53A3-3348-94AA-841006D35DDC}" destId="{6CAD52E7-AEAA-9A4C-9F8A-9E274D19AD28}" srcOrd="0" destOrd="1" presId="urn:microsoft.com/office/officeart/2005/8/layout/list1"/>
    <dgm:cxn modelId="{8E8DB0C3-0470-F24C-BD7B-9934C602F4E2}" srcId="{B127938E-50F4-C34B-B020-995D5DBE4B6C}" destId="{6A7BA4CB-D5FC-E841-BFAD-8C64E2BDA7A5}" srcOrd="1" destOrd="0" parTransId="{2766593E-55A8-004A-8FDD-37EE80A4AE58}" sibTransId="{87877A37-63D5-4544-B4AD-4A1F977F4EBF}"/>
    <dgm:cxn modelId="{1EE5B1C5-AC79-D74D-8416-32A23541D66F}" srcId="{B127938E-50F4-C34B-B020-995D5DBE4B6C}" destId="{03D78728-45C4-A348-953A-E0522B0F8C96}" srcOrd="3" destOrd="0" parTransId="{140B9892-EA59-F340-989F-B27FCC6AD1C9}" sibTransId="{62FB60B2-7341-B54C-ADE3-6E8F3FBA3CCE}"/>
    <dgm:cxn modelId="{FE7EFEC6-D425-FC4C-8438-5549ACEEFE8D}" srcId="{C405D3A9-2378-494D-BF47-739DBC235730}" destId="{379F2049-138E-7846-8827-A017270CF4A2}" srcOrd="3" destOrd="0" parTransId="{34903CA0-00CE-144F-A3D9-D0C38B8F4BFC}" sibTransId="{6140778A-2D97-524E-88FD-47843E4F9B1B}"/>
    <dgm:cxn modelId="{8CC63FCD-50CC-6B48-ADB0-6031EF4B310A}" type="presOf" srcId="{412936DE-44A7-8A47-B985-F8D0E7414BA5}" destId="{DF8C5430-0B8A-3E4F-8CE4-876B02EC3DF9}" srcOrd="0" destOrd="0" presId="urn:microsoft.com/office/officeart/2005/8/layout/list1"/>
    <dgm:cxn modelId="{03B004DA-BEBF-2540-BA0C-2F2B9546E5C9}" srcId="{339F5300-0DB9-9D41-8B69-9960F8E24072}" destId="{37A73B84-44FC-2645-9BBC-5780BDFB1398}" srcOrd="0" destOrd="0" parTransId="{D641B560-CCE0-0B4E-A4E6-460777EB0125}" sibTransId="{82E2E51B-8AA8-104A-B6BB-AD8AC1239011}"/>
    <dgm:cxn modelId="{1D8241DB-FD03-C345-8EC3-CF623A56B8BC}" type="presOf" srcId="{339F5300-0DB9-9D41-8B69-9960F8E24072}" destId="{64599F17-C088-3E45-ACBA-CEDD66CF1925}" srcOrd="0" destOrd="0" presId="urn:microsoft.com/office/officeart/2005/8/layout/list1"/>
    <dgm:cxn modelId="{565D8FE6-3E21-9E4F-9B86-93DD6BA63DB9}" type="presOf" srcId="{569F40F4-D001-2049-8492-EB93961CF23A}" destId="{D3F96DF1-E87F-884C-A16C-37C7589E4FA8}" srcOrd="0" destOrd="0" presId="urn:microsoft.com/office/officeart/2005/8/layout/list1"/>
    <dgm:cxn modelId="{F2A529FD-CE56-CF4C-8C12-433B7AA677CA}" type="presOf" srcId="{03D78728-45C4-A348-953A-E0522B0F8C96}" destId="{1E0CE03A-38F5-7247-B032-DBFF7F2E8E34}" srcOrd="0" destOrd="0" presId="urn:microsoft.com/office/officeart/2005/8/layout/list1"/>
    <dgm:cxn modelId="{BBE121FF-B78E-EC4A-9897-ABBE4FFD5C32}" srcId="{03D78728-45C4-A348-953A-E0522B0F8C96}" destId="{47D34B6E-11DE-9A42-9EB7-69085D5DF75B}" srcOrd="1" destOrd="0" parTransId="{3AEA75BA-C73E-B742-A3D1-9F8411B58091}" sibTransId="{3DF0D608-F0B0-6D45-A65D-00C6FB7B7933}"/>
    <dgm:cxn modelId="{FBA4632F-2960-0546-B4E2-F76EEF1B1E8A}" type="presParOf" srcId="{9D2D01CA-1D55-0F46-BC29-99A0F947701A}" destId="{673E9EDD-1D12-4348-A869-17F135B64E15}" srcOrd="0" destOrd="0" presId="urn:microsoft.com/office/officeart/2005/8/layout/list1"/>
    <dgm:cxn modelId="{F919124F-DD82-3A4B-AC38-08F07483A24B}" type="presParOf" srcId="{673E9EDD-1D12-4348-A869-17F135B64E15}" destId="{D3F96DF1-E87F-884C-A16C-37C7589E4FA8}" srcOrd="0" destOrd="0" presId="urn:microsoft.com/office/officeart/2005/8/layout/list1"/>
    <dgm:cxn modelId="{ED69A719-263B-3244-8532-D5E31C97A0B1}" type="presParOf" srcId="{673E9EDD-1D12-4348-A869-17F135B64E15}" destId="{926171EE-F438-0343-92FF-E27C41A5667F}" srcOrd="1" destOrd="0" presId="urn:microsoft.com/office/officeart/2005/8/layout/list1"/>
    <dgm:cxn modelId="{9C87298C-1FD9-894A-8C06-D601CBDF8E68}" type="presParOf" srcId="{9D2D01CA-1D55-0F46-BC29-99A0F947701A}" destId="{5754B45F-0820-B645-B13A-4A40E63AD8F0}" srcOrd="1" destOrd="0" presId="urn:microsoft.com/office/officeart/2005/8/layout/list1"/>
    <dgm:cxn modelId="{5CB3E7BC-3837-3448-9FCC-CBE0750DB7E7}" type="presParOf" srcId="{9D2D01CA-1D55-0F46-BC29-99A0F947701A}" destId="{E5788940-4630-5F4E-998C-D3076EFFC840}" srcOrd="2" destOrd="0" presId="urn:microsoft.com/office/officeart/2005/8/layout/list1"/>
    <dgm:cxn modelId="{D9F9E9E9-CCFC-CC4B-9AD9-A11692CDE6DA}" type="presParOf" srcId="{9D2D01CA-1D55-0F46-BC29-99A0F947701A}" destId="{5A59E66C-6170-D548-A4C2-B3F1055FD119}" srcOrd="3" destOrd="0" presId="urn:microsoft.com/office/officeart/2005/8/layout/list1"/>
    <dgm:cxn modelId="{DA2B43B2-C498-454D-B272-E16C52FAFB49}" type="presParOf" srcId="{9D2D01CA-1D55-0F46-BC29-99A0F947701A}" destId="{73031C4F-D6C6-2C40-80DB-D69A38CE099E}" srcOrd="4" destOrd="0" presId="urn:microsoft.com/office/officeart/2005/8/layout/list1"/>
    <dgm:cxn modelId="{BE02D9EB-7C11-6744-A2DE-F6899BF12192}" type="presParOf" srcId="{73031C4F-D6C6-2C40-80DB-D69A38CE099E}" destId="{3FA5681F-4DB5-394C-A05D-E513C59DEBC0}" srcOrd="0" destOrd="0" presId="urn:microsoft.com/office/officeart/2005/8/layout/list1"/>
    <dgm:cxn modelId="{39268314-84BD-A344-B18F-6BE574D38189}" type="presParOf" srcId="{73031C4F-D6C6-2C40-80DB-D69A38CE099E}" destId="{87AF5CD5-0F4E-AE4E-ACEF-15012E170E95}" srcOrd="1" destOrd="0" presId="urn:microsoft.com/office/officeart/2005/8/layout/list1"/>
    <dgm:cxn modelId="{E257EB2A-7324-F14D-B855-FE121F56944A}" type="presParOf" srcId="{9D2D01CA-1D55-0F46-BC29-99A0F947701A}" destId="{2EC22B64-02F5-4149-AA26-23AE628C33A9}" srcOrd="5" destOrd="0" presId="urn:microsoft.com/office/officeart/2005/8/layout/list1"/>
    <dgm:cxn modelId="{42EA0113-7F65-4048-B73D-5E5AE9068C08}" type="presParOf" srcId="{9D2D01CA-1D55-0F46-BC29-99A0F947701A}" destId="{DF8C5430-0B8A-3E4F-8CE4-876B02EC3DF9}" srcOrd="6" destOrd="0" presId="urn:microsoft.com/office/officeart/2005/8/layout/list1"/>
    <dgm:cxn modelId="{2E27C12C-2D0B-B446-8A41-B3D7D1558472}" type="presParOf" srcId="{9D2D01CA-1D55-0F46-BC29-99A0F947701A}" destId="{380EAE3E-7B46-B445-B01B-6F4E4E77A1EF}" srcOrd="7" destOrd="0" presId="urn:microsoft.com/office/officeart/2005/8/layout/list1"/>
    <dgm:cxn modelId="{DAC5A22F-9C26-1145-ADF7-9A07C15B68C4}" type="presParOf" srcId="{9D2D01CA-1D55-0F46-BC29-99A0F947701A}" destId="{1A914CAF-04A4-564A-AACC-A764A8CCEFEE}" srcOrd="8" destOrd="0" presId="urn:microsoft.com/office/officeart/2005/8/layout/list1"/>
    <dgm:cxn modelId="{FBCF9F95-4EB3-B241-8440-68418E1F6816}" type="presParOf" srcId="{1A914CAF-04A4-564A-AACC-A764A8CCEFEE}" destId="{CA200294-5FB6-4F47-B825-5BD863ECE0F3}" srcOrd="0" destOrd="0" presId="urn:microsoft.com/office/officeart/2005/8/layout/list1"/>
    <dgm:cxn modelId="{1A914409-E741-4445-896F-B4378170023C}" type="presParOf" srcId="{1A914CAF-04A4-564A-AACC-A764A8CCEFEE}" destId="{BA480AEB-DDB8-9F42-94A4-E7766303C930}" srcOrd="1" destOrd="0" presId="urn:microsoft.com/office/officeart/2005/8/layout/list1"/>
    <dgm:cxn modelId="{DB4E0692-ED12-FE45-985B-5DBAC7777D3B}" type="presParOf" srcId="{9D2D01CA-1D55-0F46-BC29-99A0F947701A}" destId="{F061FAAF-2E79-7248-ABC6-35D3C19FB480}" srcOrd="9" destOrd="0" presId="urn:microsoft.com/office/officeart/2005/8/layout/list1"/>
    <dgm:cxn modelId="{263923F1-146D-5944-AA8E-8D6C9CE452F7}" type="presParOf" srcId="{9D2D01CA-1D55-0F46-BC29-99A0F947701A}" destId="{FDA052D9-0AC9-C64B-B9C8-5D43FB2C70FA}" srcOrd="10" destOrd="0" presId="urn:microsoft.com/office/officeart/2005/8/layout/list1"/>
    <dgm:cxn modelId="{B3E3A118-61A5-B749-B344-B5BCF7CD0248}" type="presParOf" srcId="{9D2D01CA-1D55-0F46-BC29-99A0F947701A}" destId="{22501134-DBC1-DA46-BBF6-E475B0822BB9}" srcOrd="11" destOrd="0" presId="urn:microsoft.com/office/officeart/2005/8/layout/list1"/>
    <dgm:cxn modelId="{4083CC65-DA08-AE4A-B995-E3DCE22E7777}" type="presParOf" srcId="{9D2D01CA-1D55-0F46-BC29-99A0F947701A}" destId="{F67C2DDB-E5EF-B247-976A-69D358E7D1D2}" srcOrd="12" destOrd="0" presId="urn:microsoft.com/office/officeart/2005/8/layout/list1"/>
    <dgm:cxn modelId="{7BABEA95-9913-0F4E-B4E4-C4432BEE961C}" type="presParOf" srcId="{F67C2DDB-E5EF-B247-976A-69D358E7D1D2}" destId="{1E0CE03A-38F5-7247-B032-DBFF7F2E8E34}" srcOrd="0" destOrd="0" presId="urn:microsoft.com/office/officeart/2005/8/layout/list1"/>
    <dgm:cxn modelId="{E841E399-9F01-5945-B6BB-07AE7F8EF176}" type="presParOf" srcId="{F67C2DDB-E5EF-B247-976A-69D358E7D1D2}" destId="{4CE4F232-D387-414D-8CFB-85DC782FED43}" srcOrd="1" destOrd="0" presId="urn:microsoft.com/office/officeart/2005/8/layout/list1"/>
    <dgm:cxn modelId="{4B4B1CA7-7DAF-EA42-857B-1245A9ABB5FB}" type="presParOf" srcId="{9D2D01CA-1D55-0F46-BC29-99A0F947701A}" destId="{DF63115A-71B3-F148-9F8C-48F6B8CF9F37}" srcOrd="13" destOrd="0" presId="urn:microsoft.com/office/officeart/2005/8/layout/list1"/>
    <dgm:cxn modelId="{47BD15E9-ABEB-EA4B-8995-71188621B222}" type="presParOf" srcId="{9D2D01CA-1D55-0F46-BC29-99A0F947701A}" destId="{49E369E3-E773-8142-BD42-3DF55CAC25A8}" srcOrd="14" destOrd="0" presId="urn:microsoft.com/office/officeart/2005/8/layout/list1"/>
    <dgm:cxn modelId="{8B7FA081-56C4-844B-8ECA-FB3DB7F02128}" type="presParOf" srcId="{9D2D01CA-1D55-0F46-BC29-99A0F947701A}" destId="{B3864F7F-AC4D-504E-9784-62B96FF70C88}" srcOrd="15" destOrd="0" presId="urn:microsoft.com/office/officeart/2005/8/layout/list1"/>
    <dgm:cxn modelId="{D6029360-9F78-8745-B0FE-E7A61AB5DE0C}" type="presParOf" srcId="{9D2D01CA-1D55-0F46-BC29-99A0F947701A}" destId="{71DE48FE-8E62-D548-8C89-A1234A4BC1DC}" srcOrd="16" destOrd="0" presId="urn:microsoft.com/office/officeart/2005/8/layout/list1"/>
    <dgm:cxn modelId="{A5BEFC95-2CD0-DE4E-94DD-27501D84640B}" type="presParOf" srcId="{71DE48FE-8E62-D548-8C89-A1234A4BC1DC}" destId="{64599F17-C088-3E45-ACBA-CEDD66CF1925}" srcOrd="0" destOrd="0" presId="urn:microsoft.com/office/officeart/2005/8/layout/list1"/>
    <dgm:cxn modelId="{21E8F106-062C-0B47-9B8B-6A240418ADA1}" type="presParOf" srcId="{71DE48FE-8E62-D548-8C89-A1234A4BC1DC}" destId="{817D5F10-0EA2-6F40-BE78-64E65F4C27C2}" srcOrd="1" destOrd="0" presId="urn:microsoft.com/office/officeart/2005/8/layout/list1"/>
    <dgm:cxn modelId="{679F1E71-8C66-EA4D-850A-6B0B654F4A39}" type="presParOf" srcId="{9D2D01CA-1D55-0F46-BC29-99A0F947701A}" destId="{3CCBE217-8199-7A4F-A3EE-57ABD16CBC96}" srcOrd="17" destOrd="0" presId="urn:microsoft.com/office/officeart/2005/8/layout/list1"/>
    <dgm:cxn modelId="{DD2943BA-13CD-144A-84E6-821DE4826EE0}" type="presParOf" srcId="{9D2D01CA-1D55-0F46-BC29-99A0F947701A}" destId="{48FDE051-F40E-8640-A8FC-01096C084078}" srcOrd="18" destOrd="0" presId="urn:microsoft.com/office/officeart/2005/8/layout/list1"/>
    <dgm:cxn modelId="{3C6AD34C-C501-774E-98DC-E515227720A7}" type="presParOf" srcId="{9D2D01CA-1D55-0F46-BC29-99A0F947701A}" destId="{0CC17179-533E-504F-B06D-DBF621616B49}" srcOrd="19" destOrd="0" presId="urn:microsoft.com/office/officeart/2005/8/layout/list1"/>
    <dgm:cxn modelId="{CB2231B3-8C3B-E842-8A76-F748BCA3F3CF}" type="presParOf" srcId="{9D2D01CA-1D55-0F46-BC29-99A0F947701A}" destId="{DB68AA6C-F8BA-6743-82DF-3D94B4C15EE7}" srcOrd="20" destOrd="0" presId="urn:microsoft.com/office/officeart/2005/8/layout/list1"/>
    <dgm:cxn modelId="{F5F7F775-E220-964E-A0B3-11D059779E54}" type="presParOf" srcId="{DB68AA6C-F8BA-6743-82DF-3D94B4C15EE7}" destId="{04622D2E-99E9-7F4D-BD32-033B1D5BF269}" srcOrd="0" destOrd="0" presId="urn:microsoft.com/office/officeart/2005/8/layout/list1"/>
    <dgm:cxn modelId="{D8A5CDE3-BECC-3B44-9C34-2F1080344709}" type="presParOf" srcId="{DB68AA6C-F8BA-6743-82DF-3D94B4C15EE7}" destId="{874C754E-516A-9945-A098-B503B8D43702}" srcOrd="1" destOrd="0" presId="urn:microsoft.com/office/officeart/2005/8/layout/list1"/>
    <dgm:cxn modelId="{0E3E63BA-ADDC-EA40-975B-23FACABDBB4F}" type="presParOf" srcId="{9D2D01CA-1D55-0F46-BC29-99A0F947701A}" destId="{DDEC5539-67A3-8443-B4F3-7D952D829970}" srcOrd="21" destOrd="0" presId="urn:microsoft.com/office/officeart/2005/8/layout/list1"/>
    <dgm:cxn modelId="{018DE34F-39DD-0F42-8D86-E20773CB5659}" type="presParOf" srcId="{9D2D01CA-1D55-0F46-BC29-99A0F947701A}" destId="{B8BC36A6-E728-5E43-8E36-6AF4256D47B0}" srcOrd="22" destOrd="0" presId="urn:microsoft.com/office/officeart/2005/8/layout/list1"/>
    <dgm:cxn modelId="{78330D5B-F9A3-8F48-BDAF-1FD8766CBB36}" type="presParOf" srcId="{9D2D01CA-1D55-0F46-BC29-99A0F947701A}" destId="{A10BAE88-AB82-0D4E-981D-01A7B68856A6}" srcOrd="23" destOrd="0" presId="urn:microsoft.com/office/officeart/2005/8/layout/list1"/>
    <dgm:cxn modelId="{09CA2363-F26A-4C43-B908-7CF30CC023B1}" type="presParOf" srcId="{9D2D01CA-1D55-0F46-BC29-99A0F947701A}" destId="{BBCAA45D-C8D0-994B-B723-060A7F7A5466}" srcOrd="24" destOrd="0" presId="urn:microsoft.com/office/officeart/2005/8/layout/list1"/>
    <dgm:cxn modelId="{C000664A-2318-CA4A-AB6A-E6792B6BA00B}" type="presParOf" srcId="{BBCAA45D-C8D0-994B-B723-060A7F7A5466}" destId="{C1F34418-7344-1841-B940-0F8221BCFD0F}" srcOrd="0" destOrd="0" presId="urn:microsoft.com/office/officeart/2005/8/layout/list1"/>
    <dgm:cxn modelId="{CF5E7AA4-B4AB-9D4F-A89A-48A44426CF21}" type="presParOf" srcId="{BBCAA45D-C8D0-994B-B723-060A7F7A5466}" destId="{BC0D35F7-74B7-754E-83B9-9AB9D4918529}" srcOrd="1" destOrd="0" presId="urn:microsoft.com/office/officeart/2005/8/layout/list1"/>
    <dgm:cxn modelId="{2FB79DFE-80B2-8C40-96A4-B441AF414243}" type="presParOf" srcId="{9D2D01CA-1D55-0F46-BC29-99A0F947701A}" destId="{6D7F1548-1599-BC48-8C27-77ECEFAA9475}" srcOrd="25" destOrd="0" presId="urn:microsoft.com/office/officeart/2005/8/layout/list1"/>
    <dgm:cxn modelId="{4C69CA82-19AC-B840-8F6B-7E232BF2E50D}" type="presParOf" srcId="{9D2D01CA-1D55-0F46-BC29-99A0F947701A}" destId="{6CAD52E7-AEAA-9A4C-9F8A-9E274D19AD28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97F74-E56D-D54A-A32A-EBB4F6B3EB59}">
      <dsp:nvSpPr>
        <dsp:cNvPr id="0" name=""/>
        <dsp:cNvSpPr/>
      </dsp:nvSpPr>
      <dsp:spPr>
        <a:xfrm rot="5400000">
          <a:off x="4746527" y="-1973908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a word to be stored in memory or sent to the  I/O unit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 is used to receive a word from memory or from the I/O unit</a:t>
          </a:r>
        </a:p>
      </dsp:txBody>
      <dsp:txXfrm rot="-5400000">
        <a:off x="2688336" y="116642"/>
        <a:ext cx="4746905" cy="598162"/>
      </dsp:txXfrm>
    </dsp:sp>
    <dsp:sp modelId="{0CFA3958-9CCA-714D-80C2-D920A4C3B568}">
      <dsp:nvSpPr>
        <dsp:cNvPr id="0" name=""/>
        <dsp:cNvSpPr/>
      </dsp:nvSpPr>
      <dsp:spPr>
        <a:xfrm>
          <a:off x="0" y="1423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</dsp:txBody>
      <dsp:txXfrm>
        <a:off x="40449" y="41872"/>
        <a:ext cx="2607438" cy="747702"/>
      </dsp:txXfrm>
    </dsp:sp>
    <dsp:sp modelId="{BE17F6E8-5455-3B44-880E-E877A6004AF4}">
      <dsp:nvSpPr>
        <dsp:cNvPr id="0" name=""/>
        <dsp:cNvSpPr/>
      </dsp:nvSpPr>
      <dsp:spPr>
        <a:xfrm rot="5400000">
          <a:off x="4746527" y="-1103877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Specifies the address in memory of the word to be written from or read into the MBR</a:t>
          </a:r>
        </a:p>
      </dsp:txBody>
      <dsp:txXfrm rot="-5400000">
        <a:off x="2688336" y="986673"/>
        <a:ext cx="4746905" cy="598162"/>
      </dsp:txXfrm>
    </dsp:sp>
    <dsp:sp modelId="{48A8FEC9-0511-B347-8FBE-EBA2B7357690}">
      <dsp:nvSpPr>
        <dsp:cNvPr id="0" name=""/>
        <dsp:cNvSpPr/>
      </dsp:nvSpPr>
      <dsp:spPr>
        <a:xfrm>
          <a:off x="0" y="871453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sp:txBody>
      <dsp:txXfrm>
        <a:off x="40449" y="911902"/>
        <a:ext cx="2607438" cy="747702"/>
      </dsp:txXfrm>
    </dsp:sp>
    <dsp:sp modelId="{7153501E-395B-E940-A6F0-A2B38B4DD9DA}">
      <dsp:nvSpPr>
        <dsp:cNvPr id="0" name=""/>
        <dsp:cNvSpPr/>
      </dsp:nvSpPr>
      <dsp:spPr>
        <a:xfrm rot="5400000">
          <a:off x="4746527" y="-233847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8-bit opcode instruction being executed</a:t>
          </a:r>
        </a:p>
      </dsp:txBody>
      <dsp:txXfrm rot="-5400000">
        <a:off x="2688336" y="1856703"/>
        <a:ext cx="4746905" cy="598162"/>
      </dsp:txXfrm>
    </dsp:sp>
    <dsp:sp modelId="{7766074F-B532-BA4A-B509-BE407CA8E0EF}">
      <dsp:nvSpPr>
        <dsp:cNvPr id="0" name=""/>
        <dsp:cNvSpPr/>
      </dsp:nvSpPr>
      <dsp:spPr>
        <a:xfrm>
          <a:off x="0" y="1741484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register (IR)</a:t>
          </a:r>
        </a:p>
      </dsp:txBody>
      <dsp:txXfrm>
        <a:off x="40449" y="1781933"/>
        <a:ext cx="2607438" cy="747702"/>
      </dsp:txXfrm>
    </dsp:sp>
    <dsp:sp modelId="{5DCB971D-C09B-EE4E-84F5-7EF86105255A}">
      <dsp:nvSpPr>
        <dsp:cNvPr id="0" name=""/>
        <dsp:cNvSpPr/>
      </dsp:nvSpPr>
      <dsp:spPr>
        <a:xfrm rot="5400000">
          <a:off x="4746527" y="636183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the right-hand instruction from a word in memory</a:t>
          </a:r>
        </a:p>
      </dsp:txBody>
      <dsp:txXfrm rot="-5400000">
        <a:off x="2688336" y="2726734"/>
        <a:ext cx="4746905" cy="598162"/>
      </dsp:txXfrm>
    </dsp:sp>
    <dsp:sp modelId="{D62165FB-07F8-BB41-AD94-3FC196D4B89A}">
      <dsp:nvSpPr>
        <dsp:cNvPr id="0" name=""/>
        <dsp:cNvSpPr/>
      </dsp:nvSpPr>
      <dsp:spPr>
        <a:xfrm>
          <a:off x="0" y="2611515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buffer register (IBR)</a:t>
          </a:r>
        </a:p>
      </dsp:txBody>
      <dsp:txXfrm>
        <a:off x="40449" y="2651964"/>
        <a:ext cx="2607438" cy="747702"/>
      </dsp:txXfrm>
    </dsp:sp>
    <dsp:sp modelId="{99C0F29E-E6D4-594F-87A8-EF664CEC31E3}">
      <dsp:nvSpPr>
        <dsp:cNvPr id="0" name=""/>
        <dsp:cNvSpPr/>
      </dsp:nvSpPr>
      <dsp:spPr>
        <a:xfrm rot="5400000">
          <a:off x="4746527" y="1506213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address of the next instruction pair to be fetched from memory</a:t>
          </a:r>
        </a:p>
      </dsp:txBody>
      <dsp:txXfrm rot="-5400000">
        <a:off x="2688336" y="3596764"/>
        <a:ext cx="4746905" cy="598162"/>
      </dsp:txXfrm>
    </dsp:sp>
    <dsp:sp modelId="{5184DBB6-5A0C-6745-8BDB-B2A811578BEF}">
      <dsp:nvSpPr>
        <dsp:cNvPr id="0" name=""/>
        <dsp:cNvSpPr/>
      </dsp:nvSpPr>
      <dsp:spPr>
        <a:xfrm>
          <a:off x="0" y="3481545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 counter (PC)</a:t>
          </a:r>
        </a:p>
      </dsp:txBody>
      <dsp:txXfrm>
        <a:off x="40449" y="3521994"/>
        <a:ext cx="2607438" cy="747702"/>
      </dsp:txXfrm>
    </dsp:sp>
    <dsp:sp modelId="{7951A7FF-1A7B-4147-A464-EEADD31946FA}">
      <dsp:nvSpPr>
        <dsp:cNvPr id="0" name=""/>
        <dsp:cNvSpPr/>
      </dsp:nvSpPr>
      <dsp:spPr>
        <a:xfrm rot="5400000">
          <a:off x="4746527" y="2376244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operands and results of ALU operations</a:t>
          </a:r>
        </a:p>
      </dsp:txBody>
      <dsp:txXfrm rot="-5400000">
        <a:off x="2688336" y="4466795"/>
        <a:ext cx="4746905" cy="598162"/>
      </dsp:txXfrm>
    </dsp:sp>
    <dsp:sp modelId="{5D289608-FBD2-6445-968F-32CDE3AA653D}">
      <dsp:nvSpPr>
        <dsp:cNvPr id="0" name=""/>
        <dsp:cNvSpPr/>
      </dsp:nvSpPr>
      <dsp:spPr>
        <a:xfrm>
          <a:off x="0" y="4351576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Accumulator (AC) and multiplier quotient (MQ)</a:t>
          </a:r>
        </a:p>
      </dsp:txBody>
      <dsp:txXfrm>
        <a:off x="40449" y="4392025"/>
        <a:ext cx="2607438" cy="747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54690-5023-454D-81BF-0F8EF7FE64E8}">
      <dsp:nvSpPr>
        <dsp:cNvPr id="0" name=""/>
        <dsp:cNvSpPr/>
      </dsp:nvSpPr>
      <dsp:spPr>
        <a:xfrm>
          <a:off x="0" y="0"/>
          <a:ext cx="8640960" cy="5914023"/>
        </a:xfrm>
        <a:prstGeom prst="roundRect">
          <a:avLst>
            <a:gd name="adj" fmla="val 8500"/>
          </a:avLst>
        </a:prstGeom>
        <a:solidFill>
          <a:schemeClr val="accent1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4589939" numCol="1" spcCol="1270" anchor="t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1965; Gordon Moore – co-founder of Intel</a:t>
          </a:r>
        </a:p>
      </dsp:txBody>
      <dsp:txXfrm>
        <a:off x="147233" y="147233"/>
        <a:ext cx="8346494" cy="5619557"/>
      </dsp:txXfrm>
    </dsp:sp>
    <dsp:sp modelId="{B4B2A9B5-CBBA-C949-942A-35DE101CCDFE}">
      <dsp:nvSpPr>
        <dsp:cNvPr id="0" name=""/>
        <dsp:cNvSpPr/>
      </dsp:nvSpPr>
      <dsp:spPr>
        <a:xfrm>
          <a:off x="216024" y="1478505"/>
          <a:ext cx="8208912" cy="4139816"/>
        </a:xfrm>
        <a:prstGeom prst="roundRect">
          <a:avLst>
            <a:gd name="adj" fmla="val 10500"/>
          </a:avLst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2628783" numCol="1" spcCol="1270" anchor="t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Observed number of transistors that could be put on a single chip was doubling every year</a:t>
          </a:r>
        </a:p>
      </dsp:txBody>
      <dsp:txXfrm>
        <a:off x="343338" y="1605819"/>
        <a:ext cx="7954284" cy="3885188"/>
      </dsp:txXfrm>
    </dsp:sp>
    <dsp:sp modelId="{EA68CD54-2321-944A-9097-D8C9F2E9C2D9}">
      <dsp:nvSpPr>
        <dsp:cNvPr id="0" name=""/>
        <dsp:cNvSpPr/>
      </dsp:nvSpPr>
      <dsp:spPr>
        <a:xfrm>
          <a:off x="421246" y="2927441"/>
          <a:ext cx="1641782" cy="238039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effectLst/>
            </a:rPr>
            <a:t>The pace slowed to a doubling every 18 months in the 1970’s but has sustained that rate ever since</a:t>
          </a:r>
        </a:p>
      </dsp:txBody>
      <dsp:txXfrm>
        <a:off x="471736" y="2977931"/>
        <a:ext cx="1540802" cy="2279414"/>
      </dsp:txXfrm>
    </dsp:sp>
    <dsp:sp modelId="{9EC0930A-9BAA-D347-A334-BC7E180A4743}">
      <dsp:nvSpPr>
        <dsp:cNvPr id="0" name=""/>
        <dsp:cNvSpPr/>
      </dsp:nvSpPr>
      <dsp:spPr>
        <a:xfrm>
          <a:off x="2246649" y="2957011"/>
          <a:ext cx="5962262" cy="2365609"/>
        </a:xfrm>
        <a:prstGeom prst="roundRect">
          <a:avLst>
            <a:gd name="adj" fmla="val 10500"/>
          </a:avLst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335255" numCol="1" spcCol="1270" anchor="t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Consequences of Moore’s law: </a:t>
          </a:r>
        </a:p>
      </dsp:txBody>
      <dsp:txXfrm>
        <a:off x="2319400" y="3029762"/>
        <a:ext cx="5816760" cy="2220107"/>
      </dsp:txXfrm>
    </dsp:sp>
    <dsp:sp modelId="{91813869-71C4-7749-AA7F-6F71B8046448}">
      <dsp:nvSpPr>
        <dsp:cNvPr id="0" name=""/>
        <dsp:cNvSpPr/>
      </dsp:nvSpPr>
      <dsp:spPr>
        <a:xfrm>
          <a:off x="2395706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/>
            </a:rPr>
            <a:t>The cost of computer logic and memory circuitry has fallen at a dramatic rate</a:t>
          </a:r>
        </a:p>
      </dsp:txBody>
      <dsp:txXfrm>
        <a:off x="2428444" y="4054273"/>
        <a:ext cx="1046334" cy="999048"/>
      </dsp:txXfrm>
    </dsp:sp>
    <dsp:sp modelId="{43D95310-0335-8948-925B-493826D68CA7}">
      <dsp:nvSpPr>
        <dsp:cNvPr id="0" name=""/>
        <dsp:cNvSpPr/>
      </dsp:nvSpPr>
      <dsp:spPr>
        <a:xfrm>
          <a:off x="3532958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/>
            </a:rPr>
            <a:t>The electrical path length is shortened, increasing operating speed</a:t>
          </a:r>
        </a:p>
      </dsp:txBody>
      <dsp:txXfrm>
        <a:off x="3565696" y="4054273"/>
        <a:ext cx="1046334" cy="999048"/>
      </dsp:txXfrm>
    </dsp:sp>
    <dsp:sp modelId="{2BFD2A48-BAFB-C448-9560-380462349BFA}">
      <dsp:nvSpPr>
        <dsp:cNvPr id="0" name=""/>
        <dsp:cNvSpPr/>
      </dsp:nvSpPr>
      <dsp:spPr>
        <a:xfrm>
          <a:off x="4670211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effectLst/>
            </a:rPr>
            <a:t>Computer becomes smaller and is more convenient to use in a variety of environments</a:t>
          </a:r>
        </a:p>
      </dsp:txBody>
      <dsp:txXfrm>
        <a:off x="4702949" y="4054273"/>
        <a:ext cx="1046334" cy="999048"/>
      </dsp:txXfrm>
    </dsp:sp>
    <dsp:sp modelId="{54116479-2825-CE4B-A0CD-356DD46D1C46}">
      <dsp:nvSpPr>
        <dsp:cNvPr id="0" name=""/>
        <dsp:cNvSpPr/>
      </dsp:nvSpPr>
      <dsp:spPr>
        <a:xfrm>
          <a:off x="5807463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/>
            </a:rPr>
            <a:t>Reduction in power and cooling requirements</a:t>
          </a:r>
        </a:p>
      </dsp:txBody>
      <dsp:txXfrm>
        <a:off x="5840201" y="4054273"/>
        <a:ext cx="1046334" cy="999048"/>
      </dsp:txXfrm>
    </dsp:sp>
    <dsp:sp modelId="{A184587C-4EF5-0248-B0F8-E4E73CF3787B}">
      <dsp:nvSpPr>
        <dsp:cNvPr id="0" name=""/>
        <dsp:cNvSpPr/>
      </dsp:nvSpPr>
      <dsp:spPr>
        <a:xfrm>
          <a:off x="6944715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/>
            </a:rPr>
            <a:t>Fewer interchip connections</a:t>
          </a:r>
        </a:p>
      </dsp:txBody>
      <dsp:txXfrm>
        <a:off x="6977453" y="4054273"/>
        <a:ext cx="1046334" cy="9990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3A8F4-DBAF-054A-87E9-CA4C80492978}">
      <dsp:nvSpPr>
        <dsp:cNvPr id="0" name=""/>
        <dsp:cNvSpPr/>
      </dsp:nvSpPr>
      <dsp:spPr>
        <a:xfrm>
          <a:off x="1097288" y="307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2"/>
              </a:solidFill>
            </a:rPr>
            <a:t>Similar or identical instruction set</a:t>
          </a:r>
        </a:p>
      </dsp:txBody>
      <dsp:txXfrm>
        <a:off x="1097288" y="3076"/>
        <a:ext cx="2553207" cy="1531924"/>
      </dsp:txXfrm>
    </dsp:sp>
    <dsp:sp modelId="{FA582ED2-3C35-2B4C-AC47-158238A97EAA}">
      <dsp:nvSpPr>
        <dsp:cNvPr id="0" name=""/>
        <dsp:cNvSpPr/>
      </dsp:nvSpPr>
      <dsp:spPr>
        <a:xfrm>
          <a:off x="3905816" y="307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341748"/>
                <a:satOff val="14627"/>
                <a:lumOff val="863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341748"/>
                <a:satOff val="14627"/>
                <a:lumOff val="863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2"/>
              </a:solidFill>
            </a:rPr>
            <a:t>Similar or identical operating system</a:t>
          </a:r>
        </a:p>
      </dsp:txBody>
      <dsp:txXfrm>
        <a:off x="3905816" y="3076"/>
        <a:ext cx="2553207" cy="1531924"/>
      </dsp:txXfrm>
    </dsp:sp>
    <dsp:sp modelId="{BA977F84-EBC6-3949-BAD4-AEC214C55B5C}">
      <dsp:nvSpPr>
        <dsp:cNvPr id="0" name=""/>
        <dsp:cNvSpPr/>
      </dsp:nvSpPr>
      <dsp:spPr>
        <a:xfrm>
          <a:off x="1097288" y="1790321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683495"/>
                <a:satOff val="29253"/>
                <a:lumOff val="1725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683495"/>
                <a:satOff val="29253"/>
                <a:lumOff val="1725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accent2"/>
              </a:solidFill>
            </a:rPr>
            <a:t>Increasing speed</a:t>
          </a:r>
        </a:p>
      </dsp:txBody>
      <dsp:txXfrm>
        <a:off x="1097288" y="1790321"/>
        <a:ext cx="2553207" cy="1531924"/>
      </dsp:txXfrm>
    </dsp:sp>
    <dsp:sp modelId="{35EA873F-5D1B-7546-86AF-A04E826F38F3}">
      <dsp:nvSpPr>
        <dsp:cNvPr id="0" name=""/>
        <dsp:cNvSpPr/>
      </dsp:nvSpPr>
      <dsp:spPr>
        <a:xfrm>
          <a:off x="3905816" y="1790321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1025243"/>
                <a:satOff val="43880"/>
                <a:lumOff val="2588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025243"/>
                <a:satOff val="43880"/>
                <a:lumOff val="2588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2"/>
              </a:solidFill>
            </a:rPr>
            <a:t>Increasing number of I/O ports</a:t>
          </a:r>
        </a:p>
      </dsp:txBody>
      <dsp:txXfrm>
        <a:off x="3905816" y="1790321"/>
        <a:ext cx="2553207" cy="1531924"/>
      </dsp:txXfrm>
    </dsp:sp>
    <dsp:sp modelId="{F226B956-3E06-634C-B7F5-82D87DA21273}">
      <dsp:nvSpPr>
        <dsp:cNvPr id="0" name=""/>
        <dsp:cNvSpPr/>
      </dsp:nvSpPr>
      <dsp:spPr>
        <a:xfrm>
          <a:off x="1097288" y="357756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1366990"/>
                <a:satOff val="58506"/>
                <a:lumOff val="345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366990"/>
                <a:satOff val="58506"/>
                <a:lumOff val="345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2"/>
              </a:solidFill>
            </a:rPr>
            <a:t>Increasing memory size</a:t>
          </a:r>
        </a:p>
      </dsp:txBody>
      <dsp:txXfrm>
        <a:off x="1097288" y="3577566"/>
        <a:ext cx="2553207" cy="1531924"/>
      </dsp:txXfrm>
    </dsp:sp>
    <dsp:sp modelId="{01FD6AEA-3BB6-E743-B79F-A693BB80D0A8}">
      <dsp:nvSpPr>
        <dsp:cNvPr id="0" name=""/>
        <dsp:cNvSpPr/>
      </dsp:nvSpPr>
      <dsp:spPr>
        <a:xfrm>
          <a:off x="3905816" y="357756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1708738"/>
                <a:satOff val="73133"/>
                <a:lumOff val="4313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708738"/>
                <a:satOff val="73133"/>
                <a:lumOff val="4313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2"/>
              </a:solidFill>
            </a:rPr>
            <a:t>Increasing cost</a:t>
          </a:r>
        </a:p>
      </dsp:txBody>
      <dsp:txXfrm>
        <a:off x="3905816" y="3577566"/>
        <a:ext cx="2553207" cy="15319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00454-1CF3-C942-BD65-DD76190E44C3}">
      <dsp:nvSpPr>
        <dsp:cNvPr id="0" name=""/>
        <dsp:cNvSpPr/>
      </dsp:nvSpPr>
      <dsp:spPr>
        <a:xfrm>
          <a:off x="3935" y="169534"/>
          <a:ext cx="1508422" cy="3887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8080</a:t>
          </a:r>
        </a:p>
      </dsp:txBody>
      <dsp:txXfrm>
        <a:off x="3935" y="169534"/>
        <a:ext cx="1508422" cy="388710"/>
      </dsp:txXfrm>
    </dsp:sp>
    <dsp:sp modelId="{7BFBF2A3-0772-704B-A26B-0F9C645892BA}">
      <dsp:nvSpPr>
        <dsp:cNvPr id="0" name=""/>
        <dsp:cNvSpPr/>
      </dsp:nvSpPr>
      <dsp:spPr>
        <a:xfrm>
          <a:off x="3935" y="558245"/>
          <a:ext cx="1508422" cy="4285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World’s first general-purpose microprocessor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8-bit machine, 8-bit data path to memory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Was used in the first personal computer (Altair)</a:t>
          </a:r>
        </a:p>
      </dsp:txBody>
      <dsp:txXfrm>
        <a:off x="3935" y="558245"/>
        <a:ext cx="1508422" cy="4285545"/>
      </dsp:txXfrm>
    </dsp:sp>
    <dsp:sp modelId="{6F672CE8-FADD-B54B-9F24-7FD6B08E2F30}">
      <dsp:nvSpPr>
        <dsp:cNvPr id="0" name=""/>
        <dsp:cNvSpPr/>
      </dsp:nvSpPr>
      <dsp:spPr>
        <a:xfrm>
          <a:off x="1723536" y="169534"/>
          <a:ext cx="1508422" cy="3887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8086</a:t>
          </a:r>
        </a:p>
      </dsp:txBody>
      <dsp:txXfrm>
        <a:off x="1723536" y="169534"/>
        <a:ext cx="1508422" cy="388710"/>
      </dsp:txXfrm>
    </dsp:sp>
    <dsp:sp modelId="{31BB9E97-7BDF-5A4E-BFC2-3F009BF2951D}">
      <dsp:nvSpPr>
        <dsp:cNvPr id="0" name=""/>
        <dsp:cNvSpPr/>
      </dsp:nvSpPr>
      <dsp:spPr>
        <a:xfrm>
          <a:off x="1723536" y="558245"/>
          <a:ext cx="1508422" cy="4285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 more powerful 16-bit machine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Has an instruction cache, or queue, that prefetches a few instructions before they are executed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The first appearance of the x86 architecture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The 8088 was a variant of this processor and used in IBM’s first personal computer (securing the success of Intel</a:t>
          </a:r>
        </a:p>
      </dsp:txBody>
      <dsp:txXfrm>
        <a:off x="1723536" y="558245"/>
        <a:ext cx="1508422" cy="4285545"/>
      </dsp:txXfrm>
    </dsp:sp>
    <dsp:sp modelId="{162916D5-5368-F64B-9D98-7DF7F300661F}">
      <dsp:nvSpPr>
        <dsp:cNvPr id="0" name=""/>
        <dsp:cNvSpPr/>
      </dsp:nvSpPr>
      <dsp:spPr>
        <a:xfrm>
          <a:off x="3443138" y="169534"/>
          <a:ext cx="1508422" cy="3887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80286</a:t>
          </a:r>
        </a:p>
      </dsp:txBody>
      <dsp:txXfrm>
        <a:off x="3443138" y="169534"/>
        <a:ext cx="1508422" cy="388710"/>
      </dsp:txXfrm>
    </dsp:sp>
    <dsp:sp modelId="{CF06B9F9-B0F5-EA48-B4F6-6821AD3DAF4C}">
      <dsp:nvSpPr>
        <dsp:cNvPr id="0" name=""/>
        <dsp:cNvSpPr/>
      </dsp:nvSpPr>
      <dsp:spPr>
        <a:xfrm>
          <a:off x="3443138" y="558245"/>
          <a:ext cx="1508422" cy="4285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Extension of the 8086 enabling addressing a 16-MB memory instead of just 1MB</a:t>
          </a:r>
        </a:p>
      </dsp:txBody>
      <dsp:txXfrm>
        <a:off x="3443138" y="558245"/>
        <a:ext cx="1508422" cy="4285545"/>
      </dsp:txXfrm>
    </dsp:sp>
    <dsp:sp modelId="{1B9ECA26-4EE1-5945-8D9E-8C0ABB9F2C37}">
      <dsp:nvSpPr>
        <dsp:cNvPr id="0" name=""/>
        <dsp:cNvSpPr/>
      </dsp:nvSpPr>
      <dsp:spPr>
        <a:xfrm>
          <a:off x="5162740" y="169534"/>
          <a:ext cx="1508422" cy="3887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80386</a:t>
          </a:r>
        </a:p>
      </dsp:txBody>
      <dsp:txXfrm>
        <a:off x="5162740" y="169534"/>
        <a:ext cx="1508422" cy="388710"/>
      </dsp:txXfrm>
    </dsp:sp>
    <dsp:sp modelId="{424BCA7A-4E6A-294F-9EA3-ED3BAC2BC2A9}">
      <dsp:nvSpPr>
        <dsp:cNvPr id="0" name=""/>
        <dsp:cNvSpPr/>
      </dsp:nvSpPr>
      <dsp:spPr>
        <a:xfrm>
          <a:off x="5162740" y="558245"/>
          <a:ext cx="1508422" cy="4285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Intel’s first 32-bit machine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First Intel processor to support multitasking</a:t>
          </a:r>
        </a:p>
      </dsp:txBody>
      <dsp:txXfrm>
        <a:off x="5162740" y="558245"/>
        <a:ext cx="1508422" cy="4285545"/>
      </dsp:txXfrm>
    </dsp:sp>
    <dsp:sp modelId="{5FA66C6E-3604-BC4D-A31B-AE01B8FB6C85}">
      <dsp:nvSpPr>
        <dsp:cNvPr id="0" name=""/>
        <dsp:cNvSpPr/>
      </dsp:nvSpPr>
      <dsp:spPr>
        <a:xfrm>
          <a:off x="6882342" y="169534"/>
          <a:ext cx="1508422" cy="3887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80486</a:t>
          </a:r>
        </a:p>
      </dsp:txBody>
      <dsp:txXfrm>
        <a:off x="6882342" y="169534"/>
        <a:ext cx="1508422" cy="388710"/>
      </dsp:txXfrm>
    </dsp:sp>
    <dsp:sp modelId="{C65417AC-B100-5C48-AE72-EFF7D37FF1C8}">
      <dsp:nvSpPr>
        <dsp:cNvPr id="0" name=""/>
        <dsp:cNvSpPr/>
      </dsp:nvSpPr>
      <dsp:spPr>
        <a:xfrm>
          <a:off x="6882342" y="558245"/>
          <a:ext cx="1508422" cy="4285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Introduced the use of much more sophisticated and powerful cache technology and sophisticated instruction pipelining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Also offered a built-in math coprocessor</a:t>
          </a:r>
        </a:p>
      </dsp:txBody>
      <dsp:txXfrm>
        <a:off x="6882342" y="558245"/>
        <a:ext cx="1508422" cy="42855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88940-4630-5F4E-998C-D3076EFFC840}">
      <dsp:nvSpPr>
        <dsp:cNvPr id="0" name=""/>
        <dsp:cNvSpPr/>
      </dsp:nvSpPr>
      <dsp:spPr>
        <a:xfrm>
          <a:off x="0" y="159937"/>
          <a:ext cx="9036496" cy="439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Intel introduced the use of superscalar techniques, which allow multiple instructions to execute in parallel</a:t>
          </a:r>
        </a:p>
      </dsp:txBody>
      <dsp:txXfrm>
        <a:off x="0" y="159937"/>
        <a:ext cx="9036496" cy="439425"/>
      </dsp:txXfrm>
    </dsp:sp>
    <dsp:sp modelId="{926171EE-F438-0343-92FF-E27C41A5667F}">
      <dsp:nvSpPr>
        <dsp:cNvPr id="0" name=""/>
        <dsp:cNvSpPr/>
      </dsp:nvSpPr>
      <dsp:spPr>
        <a:xfrm>
          <a:off x="0" y="0"/>
          <a:ext cx="6325547" cy="265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</a:t>
          </a:r>
        </a:p>
      </dsp:txBody>
      <dsp:txXfrm>
        <a:off x="12969" y="12969"/>
        <a:ext cx="6299609" cy="239742"/>
      </dsp:txXfrm>
    </dsp:sp>
    <dsp:sp modelId="{DF8C5430-0B8A-3E4F-8CE4-876B02EC3DF9}">
      <dsp:nvSpPr>
        <dsp:cNvPr id="0" name=""/>
        <dsp:cNvSpPr/>
      </dsp:nvSpPr>
      <dsp:spPr>
        <a:xfrm>
          <a:off x="0" y="780802"/>
          <a:ext cx="9036496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23459"/>
              <a:satOff val="-7158"/>
              <a:lumOff val="5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Continued the move into superscalar organization with aggressive use of register renaming, branch prediction, data flow analysis, and speculative execution</a:t>
          </a:r>
        </a:p>
      </dsp:txBody>
      <dsp:txXfrm>
        <a:off x="0" y="780802"/>
        <a:ext cx="9036496" cy="595350"/>
      </dsp:txXfrm>
    </dsp:sp>
    <dsp:sp modelId="{87AF5CD5-0F4E-AE4E-ACEF-15012E170E95}">
      <dsp:nvSpPr>
        <dsp:cNvPr id="0" name=""/>
        <dsp:cNvSpPr/>
      </dsp:nvSpPr>
      <dsp:spPr>
        <a:xfrm>
          <a:off x="451824" y="647962"/>
          <a:ext cx="6325547" cy="265680"/>
        </a:xfrm>
        <a:prstGeom prst="roundRect">
          <a:avLst/>
        </a:prstGeom>
        <a:solidFill>
          <a:schemeClr val="accent2">
            <a:hueOff val="-423459"/>
            <a:satOff val="-7158"/>
            <a:lumOff val="5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 Pro</a:t>
          </a:r>
        </a:p>
      </dsp:txBody>
      <dsp:txXfrm>
        <a:off x="464793" y="660931"/>
        <a:ext cx="6299609" cy="239742"/>
      </dsp:txXfrm>
    </dsp:sp>
    <dsp:sp modelId="{FDA052D9-0AC9-C64B-B9C8-5D43FB2C70FA}">
      <dsp:nvSpPr>
        <dsp:cNvPr id="0" name=""/>
        <dsp:cNvSpPr/>
      </dsp:nvSpPr>
      <dsp:spPr>
        <a:xfrm>
          <a:off x="0" y="1557592"/>
          <a:ext cx="9036496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846917"/>
              <a:satOff val="-14316"/>
              <a:lumOff val="1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Incorporated Intel MMX technology, which is designed specifically to process video, audio, and graphics data efficiently</a:t>
          </a:r>
        </a:p>
      </dsp:txBody>
      <dsp:txXfrm>
        <a:off x="0" y="1557592"/>
        <a:ext cx="9036496" cy="595350"/>
      </dsp:txXfrm>
    </dsp:sp>
    <dsp:sp modelId="{BA480AEB-DDB8-9F42-94A4-E7766303C930}">
      <dsp:nvSpPr>
        <dsp:cNvPr id="0" name=""/>
        <dsp:cNvSpPr/>
      </dsp:nvSpPr>
      <dsp:spPr>
        <a:xfrm>
          <a:off x="451824" y="1424752"/>
          <a:ext cx="6325547" cy="265680"/>
        </a:xfrm>
        <a:prstGeom prst="roundRect">
          <a:avLst/>
        </a:prstGeom>
        <a:solidFill>
          <a:schemeClr val="accent2">
            <a:hueOff val="-846917"/>
            <a:satOff val="-14316"/>
            <a:lumOff val="113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 II</a:t>
          </a:r>
        </a:p>
      </dsp:txBody>
      <dsp:txXfrm>
        <a:off x="464793" y="1437721"/>
        <a:ext cx="6299609" cy="239742"/>
      </dsp:txXfrm>
    </dsp:sp>
    <dsp:sp modelId="{49E369E3-E773-8142-BD42-3DF55CAC25A8}">
      <dsp:nvSpPr>
        <dsp:cNvPr id="0" name=""/>
        <dsp:cNvSpPr/>
      </dsp:nvSpPr>
      <dsp:spPr>
        <a:xfrm>
          <a:off x="0" y="2334382"/>
          <a:ext cx="9036496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270376"/>
              <a:satOff val="-21474"/>
              <a:lumOff val="170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Incorporated additional floating-point instructions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Streaming SIMD Extensions (SSE)</a:t>
          </a:r>
        </a:p>
      </dsp:txBody>
      <dsp:txXfrm>
        <a:off x="0" y="2334382"/>
        <a:ext cx="9036496" cy="595350"/>
      </dsp:txXfrm>
    </dsp:sp>
    <dsp:sp modelId="{4CE4F232-D387-414D-8CFB-85DC782FED43}">
      <dsp:nvSpPr>
        <dsp:cNvPr id="0" name=""/>
        <dsp:cNvSpPr/>
      </dsp:nvSpPr>
      <dsp:spPr>
        <a:xfrm>
          <a:off x="451824" y="2201542"/>
          <a:ext cx="6325547" cy="265680"/>
        </a:xfrm>
        <a:prstGeom prst="roundRect">
          <a:avLst/>
        </a:prstGeom>
        <a:solidFill>
          <a:schemeClr val="accent2">
            <a:hueOff val="-1270376"/>
            <a:satOff val="-21474"/>
            <a:lumOff val="170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 III</a:t>
          </a:r>
        </a:p>
      </dsp:txBody>
      <dsp:txXfrm>
        <a:off x="464793" y="2214511"/>
        <a:ext cx="6299609" cy="239742"/>
      </dsp:txXfrm>
    </dsp:sp>
    <dsp:sp modelId="{48FDE051-F40E-8640-A8FC-01096C084078}">
      <dsp:nvSpPr>
        <dsp:cNvPr id="0" name=""/>
        <dsp:cNvSpPr/>
      </dsp:nvSpPr>
      <dsp:spPr>
        <a:xfrm>
          <a:off x="0" y="3111172"/>
          <a:ext cx="9036496" cy="439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693834"/>
              <a:satOff val="-28631"/>
              <a:lumOff val="2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Includes additional floating-point and other enhancements for multimedia</a:t>
          </a:r>
        </a:p>
      </dsp:txBody>
      <dsp:txXfrm>
        <a:off x="0" y="3111172"/>
        <a:ext cx="9036496" cy="439425"/>
      </dsp:txXfrm>
    </dsp:sp>
    <dsp:sp modelId="{817D5F10-0EA2-6F40-BE78-64E65F4C27C2}">
      <dsp:nvSpPr>
        <dsp:cNvPr id="0" name=""/>
        <dsp:cNvSpPr/>
      </dsp:nvSpPr>
      <dsp:spPr>
        <a:xfrm>
          <a:off x="451824" y="2978332"/>
          <a:ext cx="6325547" cy="265680"/>
        </a:xfrm>
        <a:prstGeom prst="roundRect">
          <a:avLst/>
        </a:prstGeom>
        <a:solidFill>
          <a:schemeClr val="accent2">
            <a:hueOff val="-1693834"/>
            <a:satOff val="-28631"/>
            <a:lumOff val="227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 4</a:t>
          </a:r>
        </a:p>
      </dsp:txBody>
      <dsp:txXfrm>
        <a:off x="464793" y="2991301"/>
        <a:ext cx="6299609" cy="239742"/>
      </dsp:txXfrm>
    </dsp:sp>
    <dsp:sp modelId="{B8BC36A6-E728-5E43-8E36-6AF4256D47B0}">
      <dsp:nvSpPr>
        <dsp:cNvPr id="0" name=""/>
        <dsp:cNvSpPr/>
      </dsp:nvSpPr>
      <dsp:spPr>
        <a:xfrm>
          <a:off x="0" y="3732037"/>
          <a:ext cx="9036496" cy="439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117293"/>
              <a:satOff val="-35789"/>
              <a:lumOff val="28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First Intel x86 micro-core</a:t>
          </a:r>
        </a:p>
      </dsp:txBody>
      <dsp:txXfrm>
        <a:off x="0" y="3732037"/>
        <a:ext cx="9036496" cy="439425"/>
      </dsp:txXfrm>
    </dsp:sp>
    <dsp:sp modelId="{874C754E-516A-9945-A098-B503B8D43702}">
      <dsp:nvSpPr>
        <dsp:cNvPr id="0" name=""/>
        <dsp:cNvSpPr/>
      </dsp:nvSpPr>
      <dsp:spPr>
        <a:xfrm>
          <a:off x="37356" y="3568115"/>
          <a:ext cx="6325547" cy="265680"/>
        </a:xfrm>
        <a:prstGeom prst="roundRect">
          <a:avLst/>
        </a:prstGeom>
        <a:solidFill>
          <a:schemeClr val="accent2">
            <a:hueOff val="-2117293"/>
            <a:satOff val="-35789"/>
            <a:lumOff val="284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Core</a:t>
          </a:r>
        </a:p>
      </dsp:txBody>
      <dsp:txXfrm>
        <a:off x="50325" y="3581084"/>
        <a:ext cx="6299609" cy="239742"/>
      </dsp:txXfrm>
    </dsp:sp>
    <dsp:sp modelId="{6CAD52E7-AEAA-9A4C-9F8A-9E274D19AD28}">
      <dsp:nvSpPr>
        <dsp:cNvPr id="0" name=""/>
        <dsp:cNvSpPr/>
      </dsp:nvSpPr>
      <dsp:spPr>
        <a:xfrm>
          <a:off x="0" y="4361652"/>
          <a:ext cx="9036496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540751"/>
              <a:satOff val="-42947"/>
              <a:lumOff val="341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Extends the Core architecture to 64 bits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Core 2 Quad provides four cores on a single chip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More recent Core offerings have up to 10 cores per chip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An important addition to the architecture was the Advanced Vector Extensions instruction set</a:t>
          </a:r>
        </a:p>
      </dsp:txBody>
      <dsp:txXfrm>
        <a:off x="0" y="4361652"/>
        <a:ext cx="9036496" cy="1020600"/>
      </dsp:txXfrm>
    </dsp:sp>
    <dsp:sp modelId="{BC0D35F7-74B7-754E-83B9-9AB9D4918529}">
      <dsp:nvSpPr>
        <dsp:cNvPr id="0" name=""/>
        <dsp:cNvSpPr/>
      </dsp:nvSpPr>
      <dsp:spPr>
        <a:xfrm>
          <a:off x="451824" y="4220062"/>
          <a:ext cx="6325547" cy="265680"/>
        </a:xfrm>
        <a:prstGeom prst="roundRect">
          <a:avLst/>
        </a:prstGeom>
        <a:solidFill>
          <a:schemeClr val="accent2">
            <a:hueOff val="-2540751"/>
            <a:satOff val="-42947"/>
            <a:lumOff val="341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Core 2</a:t>
          </a:r>
        </a:p>
      </dsp:txBody>
      <dsp:txXfrm>
        <a:off x="464793" y="4233031"/>
        <a:ext cx="6299609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>
            <a:lvl1pPr>
              <a:defRPr sz="1200">
                <a:latin typeface="Aria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>
            <a:lvl1pPr algn="r">
              <a:defRPr sz="1200">
                <a:latin typeface="Aria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89999" tIns="46800" rIns="89999" bIns="46800" anchor="b" anchorCtr="0">
            <a:prstTxWarp prst="textNoShape">
              <a:avLst/>
            </a:prstTxWarp>
          </a:bodyPr>
          <a:lstStyle>
            <a:lvl1pPr>
              <a:defRPr sz="1200">
                <a:latin typeface="Arial"/>
              </a:defRPr>
            </a:lvl1pPr>
          </a:lstStyle>
          <a:p>
            <a:pPr lvl="0">
              <a:defRPr/>
            </a:pPr>
            <a:r>
              <a:rPr lang="en-US"/>
              <a:t>© 2016 Pearson Education, Inc., Hoboken, NJ. All rights reserved.</a:t>
            </a: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89999" tIns="46800" rIns="89999" bIns="46800" anchor="b" anchorCtr="0">
            <a:prstTxWarp prst="textNoShape">
              <a:avLst/>
            </a:prstTxWarp>
          </a:bodyPr>
          <a:lstStyle>
            <a:lvl1pPr algn="r">
              <a:defRPr sz="1200">
                <a:latin typeface="Arial"/>
              </a:defRPr>
            </a:lvl1pPr>
          </a:lstStyle>
          <a:p>
            <a:pPr lvl="0">
              <a:defRPr/>
            </a:pPr>
            <a:fld id="{632BFCA1-7074-BE49-9C26-1E5CA6845EA1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>
            <a:lvl1pPr>
              <a:defRPr sz="1200">
                <a:latin typeface="Aria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>
            <a:lvl1pPr algn="r">
              <a:defRPr sz="1200">
                <a:latin typeface="Aria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89999" tIns="46800" rIns="89999" bIns="46800" anchor="b" anchorCtr="0">
            <a:prstTxWarp prst="textNoShape">
              <a:avLst/>
            </a:prstTxWarp>
          </a:bodyPr>
          <a:lstStyle>
            <a:lvl1pPr>
              <a:defRPr sz="1200">
                <a:latin typeface="Arial"/>
              </a:defRPr>
            </a:lvl1pPr>
          </a:lstStyle>
          <a:p>
            <a:pPr lvl="0">
              <a:defRPr/>
            </a:pPr>
            <a:r>
              <a:rPr lang="en-US"/>
              <a:t>© 2016 Pearson Education, Inc., Hoboken, NJ. All rights reserved.</a:t>
            </a:r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89999" tIns="46800" rIns="89999" bIns="46800" anchor="b" anchorCtr="0">
            <a:prstTxWarp prst="textNoShape">
              <a:avLst/>
            </a:prstTxWarp>
          </a:bodyPr>
          <a:lstStyle>
            <a:lvl1pPr algn="r">
              <a:defRPr sz="1200">
                <a:latin typeface="Arial"/>
              </a:defRPr>
            </a:lvl1pPr>
          </a:lstStyle>
          <a:p>
            <a:pPr lvl="0">
              <a:defRPr/>
            </a:pPr>
            <a:fld id="{426AC9EA-110C-D44B-81A3-E5165EEE361B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/>
        <a:ea typeface="ＭＳ Ｐゴシック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/>
        <a:ea typeface="ＭＳ Ｐゴシック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/>
        <a:ea typeface="ＭＳ Ｐゴシック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/>
        <a:ea typeface="ＭＳ Ｐゴシック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>
          <a:xfrm>
            <a:off x="5621338" y="6456363"/>
            <a:ext cx="4303712" cy="33972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9pPr>
          </a:lstStyle>
          <a:p>
            <a:pPr algn="r" eaLnBrk="1" hangingPunct="1">
              <a:spcBef>
                <a:spcPct val="0"/>
              </a:spcBef>
              <a:defRPr/>
            </a:pPr>
            <a:fld id="{57E9CB78-1321-496A-82C5-07E56947BE05}" type="slidenum">
              <a:rPr lang="en-US" altLang="en-US">
                <a:ea typeface="굴림"/>
              </a:rPr>
              <a:pPr algn="r" eaLnBrk="1" hangingPunct="1">
                <a:spcBef>
                  <a:spcPct val="0"/>
                </a:spcBef>
                <a:defRPr/>
              </a:pPr>
              <a:t>4</a:t>
            </a:fld>
            <a:endParaRPr lang="en-US" altLang="en-US">
              <a:ea typeface="굴림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defRPr/>
            </a:pPr>
            <a:endParaRPr lang="ko-KR" altLang="en-US">
              <a:latin typeface="Arial"/>
              <a:ea typeface="굴림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There are four main structural components: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Central processing unit (CPU):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Controls the operation of the computer and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performs its data processing functions; often simply referred to as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processor.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Main memory: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Stores data.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I/O: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Moves data between the computer and its external environment.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System interconnection: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Some mechanism that provides for communication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among CPU, main memory, and I/O. A common example of system interconnection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is by means of a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system bus,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consisting of a number of conducting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wires to which all the other components attach.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fld id="{426AC9EA-110C-D44B-81A3-E5165EEE361B}" type="slidenum">
              <a:rPr kumimoji="0" lang="en-US" sz="12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t>13</a:t>
            </a:fld>
            <a:endParaRPr kumimoji="0" lang="en-US" sz="1200" b="0" i="0" u="none" strike="noStrike" kern="1200" cap="none" spc="0" normalizeH="0" baseline="0"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sz="12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  <a:endParaRPr kumimoji="0" lang="en-US" sz="1200" b="0" i="0" u="none" strike="noStrike" kern="1200" cap="none" spc="0" normalizeH="0" baseline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There may be one or more of each of the aforementioned components.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Traditionally, there has been just a single processor. In recent years, there has been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increasing use of multiple processors in a single computer. Some design issues relating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to multiple processors crop up and are discussed as the text proceeds; Part Five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focuses on such computers.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Each of these components will be examined in some detail in Part Two.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However, for our purposes, the most interesting and in some ways the most complex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component is the CPU. Its major structural components are as follows: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Control unit: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Controls the operation of the CPU and hence the computer.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Arithmetic and logic unit (ALU):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Performs the computer’s data processing</a:t>
            </a:r>
          </a:p>
          <a:p>
            <a:pPr lvl="0">
              <a:defRPr/>
            </a:pP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functions.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Registers: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Provides storage internal to the CPU.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CPU interconnection: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Some mechanism that provides for communication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among the control unit, ALU, and registers.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Part Three covers these components, where we will see that complexity is added by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use of parallel and pipelined organizational techniques. Finally, there are several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approaches to the implementation of the control unit; one common approach is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microprogrammed  implementation. In essence, a microprogrammed control unit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operates by executing microinstructions that define the functionality of the control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unit. With this approach, the structure of the control unit can be depicted, as in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Figure 1.1. This structure is examined in Part Four.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6AC9EA-110C-D44B-81A3-E5165EEE361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As was mentioned, contemporary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computers generally have multiple processors. When these processors all reside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on a single chip, the term multicore computer  is used, and each processing unit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(consisting of a control unit, ALU, registers, and perhaps cache) is called a core . To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clarify the terminology, this text will use the following definitions.</a:t>
            </a:r>
          </a:p>
          <a:p>
            <a:pPr lvl="0">
              <a:defRPr/>
            </a:pPr>
            <a:endParaRPr kumimoji="1" lang="en-US" sz="1200" b="1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Central processing unit (CPU) : That portion of a computer that fetches and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executes instructions. It consists of an ALU, a control unit, and registers. In a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system with a single processing unit, it is often simply referred to as a processor .</a:t>
            </a:r>
          </a:p>
          <a:p>
            <a:pPr lvl="0">
              <a:defRPr/>
            </a:pPr>
            <a:endParaRPr kumimoji="1" lang="en-US" sz="1200" b="1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Core : An individual processing unit on a processor chip. A core may be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equivalent in functionality to a CPU on a single-CPU system. Other specialized processing units, 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such as one optimized for vector and matrix operations, are also referred to as cores.</a:t>
            </a:r>
          </a:p>
          <a:p>
            <a:pPr lvl="0">
              <a:defRPr/>
            </a:pPr>
            <a:endParaRPr kumimoji="1" lang="en-US" sz="1200" b="1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Processor:  A physical piece of silicon containing one or more cores. The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processor is the computer component that interprets and executes instructions.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If a processor contains multiple cores, it is referred to as a multicore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processor .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After about a decade of discussion, there is broad industry consensus on this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usage.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6AC9EA-110C-D44B-81A3-E5165EEE361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Another prominent feature of contemporary computers is the use of multiple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layers of memory, called cache memory , between the processor and main memory.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Chapter 4 is devoted to the topic of cache memory. For our purposes in this section,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we simply note that a cache memory is smaller and faster than main memory and is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used to speed up memory access by placing in the cache, data from main memory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that is likely to be used in the near future. A greater performance improvement may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be obtained by using multiple levels of cache, with level 1 (L1) closest to the core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additional levels (L2, L3, and so on) progressively farther from the core. In this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scheme, level n  is smaller and faster than level n +  1.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6AC9EA-110C-D44B-81A3-E5165EEE361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Figure 1.2 is a simplified view of the principal components of a typical multicore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computer. Most computers, including embedded computers in smartphones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tablets, plus personal computers, laptops, and workstations, are housed on a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motherboard. Before describing this arrangement, we need to define some terms.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printed circuit board  is a rigid, flat board that holds and interconnects chips and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other electronic components. The board is made of layers, typically two to ten,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that interconnect components via copper pathways that are etched into the board.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main printed circuit board (PCB) in a computer is called a system board or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motherboard , while smaller ones that plug into the slots in the main board are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called expansion boards.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most prominent elements on the motherboard are the chips. A chip  is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single piece of semiconducting material, typically silicon, upon which electronic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circuits and logic gates are fabricated. The resulting product is referred to as an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integrated circuit .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The motherboard contains a slot or socket for the processor chip, which typically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contains multiple individual cores, in what is known as a multicore processor .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There are also slots for memory chips, I/O controller chips, and other key computer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components. For desktop computers, expansion slots enable the inclusion of more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components on expansion boards. Thus, a modern motherboard connects only a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few individual chip components, with each chip containing from a few thousand up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to hundreds of millions of transistors.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Figure 1.2 shows a processor chip that contains eight cores and an L3 cache.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Not shown is the logic required to control operations between the cores and the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cache and between the cores and the external circuitry on the motherboard. The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figure indicates that the L3 cache occupies two distinct portions of the chip surface.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However, typically, all cores have access to the entire L3 cache via the aforementioned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control circuits. The processor chip shown in Figure 1.2 does not represent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any specific product, but provides a general idea of how such chips are laid out.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Next, we zoom in on the structure of a single core, which occupies a portion of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processor chip. In general terms, the functional elements of a core are:</a:t>
            </a:r>
          </a:p>
          <a:p>
            <a:pPr lvl="0">
              <a:defRPr/>
            </a:pPr>
            <a:endParaRPr kumimoji="1" lang="en-US" sz="1200" b="1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Instruction logic:  This includes the tasks involved in fetching instructions and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decoding each instruction to determine the instruction operation and the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memory locations of any operands.</a:t>
            </a:r>
          </a:p>
          <a:p>
            <a:pPr lvl="0">
              <a:defRPr/>
            </a:pPr>
            <a:endParaRPr kumimoji="1" lang="en-US" sz="1200" b="1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Arithmetic and logic unit (ALU):  Performs the operation specified by an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instruction.</a:t>
            </a:r>
          </a:p>
          <a:p>
            <a:pPr lvl="0">
              <a:defRPr/>
            </a:pPr>
            <a:endParaRPr kumimoji="1" lang="en-US" sz="1200" b="1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Load/store logic:  Manages the transfer of data to and from main memory via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cache.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core also contains an L1 cache, split between an instruction cache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(I-cache) that is used for the transfer of instructions to and from main memory, and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 L1 data cache, for the transfer of operands and results. Typically, today’s processor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chips also include an L2 cache as part of the core. In many cases, this cache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is also split between instruction and data caches, although a combined, single L2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cache is also used.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Keep in mind that this representation of the layout of the core is only intended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to give a general idea of internal core structure. In a given product, the functional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elements may not be laid out as the three distinct elements shown in Figure 1.2,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especially if some or all of these functions are implemented as part of a microprogrammed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control unit.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6AC9EA-110C-D44B-81A3-E5165EEE361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It will be instructive to look at some real-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world examples that illustrate the hierarchical structure of computers. 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Figure 1.3 is a photograph of the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motherboard for a computer built around two Intel Quad-Core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Xeon processor chips. Many of the elements labeled on the photograph are discussed subsequently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 this book. Here, we mention the most important, in addition to the processor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sockets:</a:t>
            </a:r>
          </a:p>
          <a:p>
            <a:pPr lvl="0">
              <a:defRPr/>
            </a:pPr>
            <a:endParaRPr kumimoji="1" lang="en-US" sz="1200" b="1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PCI-Express slots for a high-end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display adapter and for additional peripherals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(Section 3.6 describes PCIe).</a:t>
            </a:r>
          </a:p>
          <a:p>
            <a:pPr lvl="0">
              <a:defRPr/>
            </a:pPr>
            <a:endParaRPr kumimoji="1" lang="en-US" sz="1200" b="1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Ethernet controller and Ethernet ports for network connections.</a:t>
            </a:r>
          </a:p>
          <a:p>
            <a:pPr lvl="0">
              <a:defRPr/>
            </a:pPr>
            <a:endParaRPr kumimoji="1" lang="en-US" sz="1200" b="1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USB sockets for peripheral devices.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Serial ATA (SATA) sockets for connection to disk memory (Section 7.7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discusses Ethernet, USB, and SATA).</a:t>
            </a:r>
          </a:p>
          <a:p>
            <a:pPr lvl="0">
              <a:defRPr/>
            </a:pPr>
            <a:endParaRPr kumimoji="1" lang="en-US" sz="1200" b="1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Interfaces for DDR (double data rate) main memory chips (Section 5.3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discusses DDR).</a:t>
            </a:r>
          </a:p>
          <a:p>
            <a:pPr lvl="0">
              <a:defRPr/>
            </a:pPr>
            <a:endParaRPr kumimoji="1" lang="en-US" sz="1200" b="1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Intel 3420 chipset is an I/O controller for direct memory access operations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between peripheral devices and main memory (Section 7.5 discusses DDR).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6AC9EA-110C-D44B-81A3-E5165EEE361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19CD7E-4F7A-9B44-863C-1B45C56F48E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Both the structure and functioning of a computer are, in essence, simple. Figure 1.1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depicts the basic functions that a computer can perform. In general terms, there are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only four: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Data Processing.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data may take a wide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variety of forms, and the range of processing requirements is broad. However, we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shall see that there are only a few fundamental methods or types of data processing.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Data Storage.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Even if the computer is processing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data on the fly (i.e., data come in and get processed, and the results go out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immediately), the computer must temporarily store at least those pieces of data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that are being worked on at any given moment. Thus, there is at least a short-term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data storage function. Equally important, the computer performs a long-term data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storage function. Files of data are stored on the computer for subsequent retrieval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update.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Data Movement. </a:t>
            </a: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computer’s operating environment consists of devices that serve as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either sources or destinations of data. When data are received from or delivered to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device that is directly connected to the computer, the process is known as </a:t>
            </a: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input–</a:t>
            </a:r>
          </a:p>
          <a:p>
            <a:pPr lvl="0">
              <a:defRPr/>
            </a:pP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output (I/O), and the device is referred to as a peripheral. When data are moved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over longer distances, to or from a remote device, the process is known as </a:t>
            </a: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data</a:t>
            </a:r>
          </a:p>
          <a:p>
            <a:pPr lvl="0">
              <a:defRPr/>
            </a:pP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communications.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Control. </a:t>
            </a: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Within the computer, a control unit manages the computer’s resources and orchestrates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performance of its functional parts in response to those instructions.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6372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C87B7E-A7A7-0248-A667-EB469C7EC78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It has become widely accepted to classify computers into generations based on the fundamental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hardware technology employed (Table 1.2). Each new generation is characterized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by greater processing performance, larger memory capacity, and smaller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size than the previous one.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02DEA2-F8D7-C549-B179-963DC37A15C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first generation of computers used vacuum tubes for digital logic elements and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memory. A number of research and then commercial computers were built using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vacuum tubes. For our purposes, it will be instructive to examine perhaps the most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famous first-generation computer, known as the IAS computer.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fundamental design approach first implemented in the IAS computer is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known as the stored-program concept . This idea is usually attributed to the mathematician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John von Neumann. Alan Turing developed the idea at about the same time.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first publication of the idea was in a 1945 proposal by von Neumann for a new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computer, the EDVAC (Electronic Discrete Variable Computer).3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 1946, von Neumann and his colleagues began the design of a new stored-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program computer, referred to as the IAS computer, at the Princeton Institute for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Advanced Studies. The IAS computer, although not completed until 1952, is the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prototype of all subsequent general-purpose computers.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8403C2-765D-404C-AB4A-99BCCA5A6DC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Figure 1.6 shows the general structure of the IAS computer (compare with Figure 1.1).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It consists of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A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main memory,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which stores both data and instructions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An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arithmetic and logic unit (ALU)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capable of operating on binary data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A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control unit,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which interprets the instructions in memory and causes them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to be executed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Input/output (I/O)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equipment operated by the control unit</a:t>
            </a:r>
          </a:p>
          <a:p>
            <a:pPr lvl="0">
              <a:defRPr/>
            </a:pPr>
            <a:endParaRPr kumimoji="1" lang="en-US" sz="1200" b="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This structure was outlined in von Neumann’s earlier proposal, which is worth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quoting in part at this point [VONN45]: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	2.2 First:  Since the device is primarily a computer, it will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have to perform the elementary operations of arithmetic most frequently.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These are addition, subtraction, multiplication, and division.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It is therefore reasonable that it should contain specialized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organs for just these operations.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	It must be observed, however, that while this principle as such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is probably sound, the specific way in which it is realized requires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close scrutiny. At any rate a central arithmetical  part of the device will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probably have to exist, and this constitutes the first specific part: CA .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	2.3 Second:  The logical control of the device, that is, the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proper sequencing of its operations, can be most efficiently carried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out by a central control organ. If the device is to be elastic ,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that is, as nearly as possible all purpose , then a distinction must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be made between the specific instructions given for and defining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particular problem, and the general control organs that see to it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that these instructions—no matter what they are—are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carried out. The former must be stored in some way; the latter are represented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by definite operating parts of the device. By the central control  we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mean this latter function only, and the organs that perform it form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second specific part: CC .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	2.4 Third:  Any device that is to carry out long and complicated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sequences of operations (specifically of calculations) must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have a considerable memory . . .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	The instructions which govern a complicated problem may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constitute considerable material, particularly so, if the code is circumstantial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(which it is in most arrangements). This material must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be remembered.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	 At any rate, the total memory  constitutes the third specific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part of the device: M.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	 2.6 The three specific parts CA, CC (together C), and M correspond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to the associative  neurons in the human nervous system. It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remains to discuss the equivalents of the sensory  or afferent  and the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motor  or efferent  neurons. These are the input  and output  organs of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device. The device must be endowed with the ability to maintain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input and output (sensory and motor) contact with some specific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medium of this type. The medium will be called the outside recording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medium of the device: R .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	2.7 Fourth:  The device must have organs to transfer information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from R into its specific parts C and M. These organs form its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input , the fourth specific part: I . It will be seen that it is best to make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all transfers from R (by I) into M and never directly from C.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	2.8 Fifth:  The device must have organs to transfer from its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specific parts C and M into R. These organs form its output , the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fifth specific part: O . It will be seen that it is again best to make all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transfers from M (by O) into R, and never directly from C.</a:t>
            </a:r>
            <a:endParaRPr lang="en-GB" b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 txBox="1">
            <a:spLocks noGrp="1" noChangeArrowheads="1"/>
          </p:cNvSpPr>
          <p:nvPr/>
        </p:nvSpPr>
        <p:spPr>
          <a:xfrm>
            <a:off x="5621338" y="6456363"/>
            <a:ext cx="4303712" cy="339725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9pPr>
          </a:lstStyle>
          <a:p>
            <a:pPr algn="r" eaLnBrk="1" hangingPunct="1">
              <a:spcBef>
                <a:spcPct val="0"/>
              </a:spcBef>
              <a:defRPr/>
            </a:pPr>
            <a:fld id="{6A88A5A9-E0B7-4763-8B72-64EBA947B83E}" type="slidenum">
              <a:rPr lang="en-US" altLang="en-US">
                <a:ea typeface="굴림"/>
              </a:rPr>
              <a:pPr algn="r" eaLnBrk="1" hangingPunct="1">
                <a:spcBef>
                  <a:spcPct val="0"/>
                </a:spcBef>
                <a:defRPr/>
              </a:pPr>
              <a:t>5</a:t>
            </a:fld>
            <a:endParaRPr lang="en-US" altLang="en-US">
              <a:ea typeface="굴림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defRPr/>
            </a:pPr>
            <a:endParaRPr lang="ko-KR" altLang="en-US">
              <a:latin typeface="Arial"/>
              <a:ea typeface="굴림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8FD58E-35E8-E546-955F-066F4D125A8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With rare exceptions, all of today’s computers have this same general structure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function and are thus referred to as von Neumann machines . Thus, it is worthwhile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at this point to describe briefly the operation of the IAS computer [BURK46,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GOLD54]. Following [HAYE98], the terminology and notation of von Neumann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are changed in the following to conform more closely to modern usage; the examples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accompanying this discussion are based on that latter text.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memory of the IAS consists of 4,096 storage locations, called words , of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40 binary digits (bits) each.6  Both data and instructions are stored there. Numbers are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represented in binary form, and each instruction is a binary code. Figure 1.7 illustrates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these formats. Each number is represented by a sign bit and a 39-bit value. A word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may alternatively contain two 20-bit instructions, with each instruction consisting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an 8-bit operation code (opcode ) specifying the operation to be performed and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12-bit address designating one of the words in memory (numbered from 0 to 999).</a:t>
            </a: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control unit operates the IAS by fetching instructions from memory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executing them one at a time. We explain these operations with reference to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Figure 1.6. This figure reveals that both the control unit and the ALU contain storage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locations, called registers , defined as follows:</a:t>
            </a:r>
          </a:p>
          <a:p>
            <a:pPr lvl="0">
              <a:defRPr/>
            </a:pPr>
            <a:endParaRPr lang="en-US"/>
          </a:p>
          <a:p>
            <a:pPr lvl="0">
              <a:defRPr/>
            </a:pPr>
            <a:r>
              <a:rPr lang="en-US"/>
              <a:t>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Memory buffer register (MBR):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Contains a word to be stored in memory or sent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to the I/O unit, or is used to receive a word from memory or from the I/O unit.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Memory address register (MAR):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Specifies the address in memory of the word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to be written from or read into the MBR.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Instruction register (IR ):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Contains the 8-bit opcode instruction being executed.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Instruction buffer register (IBR):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Employed to hold temporarily the right-hand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instruction from a word in memory.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Program counter (PC):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Contains the address of the next instruction pair to be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fetched from memory.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Accumulator (AC) and multiplier quotient (MQ):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Employed to hold temporarily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operands and results of ALU operations. For example, the result of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multiplying two 40-bit numbers is an 80-bit number; the most significant 40 bits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are stored in the AC and the least significant in the MQ.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EEBCE0-4A34-3647-9307-E59F6D6CD74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02DEA2-F8D7-C549-B179-963DC37A15C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first major change in the electronic computer came with the replacement of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vacuum tube by the transistor. The transistor is smaller, cheaper, and dissipates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less heat than a vacuum tube but can be used in the same way as a vacuum tube to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construct computers. Unlike the vacuum tube, which requires wires, metal plates, a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glass capsule, and a vacuum, the transistor is a </a:t>
            </a: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solid-state device, </a:t>
            </a:r>
            <a:r>
              <a:rPr kumimoji="1" lang="en-US" sz="1200" i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made from silicon</a:t>
            </a: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The transistor was invented at Bell Labs in 1947 and by the 1950s had launched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 electronic revolution. It was not until the late 1950s, however, that fully transistorized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computers were commercially available. The use of the transistor defines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second generation  of computers.</a:t>
            </a: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EB77A8-3D3D-AD4D-A219-1AF8D83B047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But there are other changes as well. The second generation saw the introduction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more complex arithmetic and logic units and control units, the use of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high-level programming languages, and the provision of </a:t>
            </a: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system software </a:t>
            </a:r>
            <a:r>
              <a:rPr kumimoji="1" lang="en-US" sz="1200" i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with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computer. In broad terms, system software provided the ability to load programs,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move data to peripherals, and libraries to perform common computations, similar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to what modern operating systems like Windows and Linux do.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It will be useful to examine an important member of the second generation: the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IBM 7094 [BELL71]. From the introduction of the 700 series in 1952 to the introduction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the last member of the 7000 series in 1964, this IBM product line underwent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 evolution that is typical of computer products. Successive members of the product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line showed increased performance, increased capacity, and/or lower cost.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Also, over the lifetime of this series of computers, the relative speed of the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CPU increased by a factor of 50. Speed improvements are achieved by improved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electronics (e.g., a transistor implementation is faster than a vacuum tube implementation)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more complex circuitry. For example, the IBM 7094 includes an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Instruction Backup Register, used to buffer the next instruction. The control unit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fetches two adjacent words from memory for an instruction fetch. Except for the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occurrence of a branching instruction, which is relatively infrequent (perhaps 10 to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15%), this means that the control unit has to access memory for an instruction on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only half the instruction cycles. This prefetching significantly reduces the average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instruction cycle time.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Figure 1.9 shows a large (many peripherals) configuration for an IBM 7094,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which is representative of second-generation computers. Several differences from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IAS computer are worth noting. The most important of these is the use of data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channels . A data channel is an independent I/O module with its own processor and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instruction set. In a computer system with such devices, the CPU does not execute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detailed I/O instructions. Such instructions are stored in a main memory to be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executed by a special-purpose processor in the data channel itself. The CPU initiates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 I/O transfer by sending a control signal to the data channel, instructing it to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execute a sequence of instructions in memory. The data channel performs its task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independently of the CPU and signals the CPU when the operation is complete.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This arrangement relieves the CPU of a considerable processing burden.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Another new feature is the multiplexor , which is the central termination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point for data channels, the CPU, and memory. The multiplexor schedules access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to the memory from the CPU and data channels, allowing these devices to act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independently.</a:t>
            </a: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EEBCE0-4A34-3647-9307-E59F6D6CD74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02DEA2-F8D7-C549-B179-963DC37A15C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single, self-contained transistor is called a </a:t>
            </a: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discrete component. </a:t>
            </a:r>
            <a:r>
              <a:rPr kumimoji="1" lang="en-US" sz="1200" i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Throughout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1950s and early 1960s, electronic equipment was composed largely of discrete components—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transistors, resistors, capacitors, and so on. Discrete components were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manufactured separately, packaged in their own containers, and soldered or wired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together onto masonite-like circuit boards, which were then installed in computers,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oscilloscopes, and other electronic equipment. Whenever an electronic device called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for a transistor, a little tube of metal containing a pinhead-sized piece of silicon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had to be soldered to a circuit board. The entire manufacturing process, from transistor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to circuit board, was expensive and cumbersome.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These facts of life were beginning to create problems in the computer industry.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Early second-generation computers contained about 10,000 transistors. This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figure grew to the hundreds of thousands, making the manufacture of newer, more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powerful machines increasingly difficult.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 1958 came the achievement that revolutionized electronics and started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era of microelectronics: the invention of the integrated circuit. It is the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integrated</a:t>
            </a:r>
          </a:p>
          <a:p>
            <a:pPr lvl="0">
              <a:defRPr/>
            </a:pP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circuit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that defines the third generation of computers. In this section, we provide a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brief introduction to the technology of integrated circuits. Then we look at perhaps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two most important members of the third generation, both of which were introduced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at the beginning of that era: the IBM System/360 and the DEC PDP-8.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8B031C-88DC-764F-B5BB-6ABD6943D90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Microelectronics means, literally, “small electronics.” Since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beginnings of digital electronics and the computer industry, there has been a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persistent and consistent trend toward the reduction in size of digital electronic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circuits. Before examining the implications and benefits of this trend, we need to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say something about the nature of digital electronics. A more detailed discussion is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found in Chapter 11.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basic elements of a digital computer, as we know, must perform storage,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movement, processing, and control functions. Only two fundamental types of components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are required (Figure 1.10): gates and memory cells. A gate is a device that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implements a simple Boolean or logical function, such as IF </a:t>
            </a: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AND B ARE TRUE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THEN </a:t>
            </a: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 IS TRUE (AND gate). Such devices are called gates because they control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data flow in much the same way that canal gates control the flow of water.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memory cell is a device that can store one bit of data; that is, the device can be in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one of two stable states at any time. By interconnecting large numbers of these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fundamental devices, we can construct a computer.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We can relate this to our four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basic functions as follows: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Data storage: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Provided by memory cells.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Data processing: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Provided by gates.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Data movement: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paths among components are used to move data from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memory to memory and from memory through gates to memory.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Control: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paths among components can carry control signals. For example,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gate will have one or two data inputs plus a control signal input that activates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gate. When the control signal is ON, the gate performs its function on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data inputs and produces a data output. Similarly, the memory cell will store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bit that is on its input lead when the WRITE control signal is ON and will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place the bit that is in the cell on its output lead when the READ control signal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is ON.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Thus, a computer consists of gates, memory cells, and interconnections among these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elements. The gates and memory cells are, in turn, constructed of simple digital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electronic components.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integrated circuit exploits the fact that such components as transistors,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resistors, and conductors can be fabricated from a semiconductor such as silicon.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It is merely an extension of the solid-state art to fabricate an entire circuit in a tiny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piece of silicon rather than assemble discrete components made from separate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pieces of silicon into the same circuit. Many transistors can be produced at the same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time on a single wafer of silicon. Equally important, these transistors can be connected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with a process of metallization to form circuits.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EEBCE0-4A34-3647-9307-E59F6D6CD74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Figure 1.11 depicts the key concepts in an integrated circuit. A thin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wafer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silicon is divided into a matrix of small areas, each a few millimeters square.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identical circuit pattern is fabricated in each area, and the wafer is broken up into</a:t>
            </a:r>
          </a:p>
          <a:p>
            <a:pPr lvl="0">
              <a:defRPr/>
            </a:pP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chips.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Each chip consists of many gates and/or memory cells plus a number of input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output attachment points. This chip is then packaged in housing that protects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it and provides pins for attachment to devices beyond the chip. A number of these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packages can then be interconnected on a printed circuit board to produce larger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more complex circuits.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EEBCE0-4A34-3647-9307-E59F6D6CD74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Initially, only a few gates or memory cells could be reliably manufactured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packaged together. These early integrated circuits are referred to as </a:t>
            </a: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small scale</a:t>
            </a:r>
          </a:p>
          <a:p>
            <a:pPr lvl="0">
              <a:defRPr/>
            </a:pP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Integration </a:t>
            </a: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(SSI). As time went on, it became possible to pack more and more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Components on the same chip. This growth in density is illustrated in Figure 1.12; it is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one of the most remarkable technological trends ever recorded. 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This figure reflects the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famous Moore’s law, which was propounded by Gordon Moore, cofounder of Intel,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 1965 [MOOR65]. Moore observed that the number of transistors that could be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put on a single chip was doubling every year and correctly predicted that this pace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would continue into the near future. To the surprise of many, including Moore, the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pace continued year after year and decade after decade. The pace slowed to a doubling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every 18 months in the 1970s but has sustained that rate ever since.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EEBCE0-4A34-3647-9307-E59F6D6CD74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9pPr>
          </a:lstStyle>
          <a:p>
            <a:pPr>
              <a:spcBef>
                <a:spcPct val="0"/>
              </a:spcBef>
              <a:defRPr/>
            </a:pPr>
            <a:fld id="{E98AA3AC-AF17-4396-BE9C-85B79C06DFF5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  <a:defRPr/>
              </a:pPr>
              <a:t>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굴림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560E96-BBD6-D646-9A0C-7A699AC6A9B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consequences of Moore’s law are profound: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1. The cost of a chip has remained virtually unchanged during this period of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rapid growth in density. This means that the cost of computer logic and memory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circuitry has fallen at a dramatic rate.</a:t>
            </a:r>
          </a:p>
          <a:p>
            <a:pPr lvl="0">
              <a:defRPr/>
            </a:pPr>
            <a:endParaRPr kumimoji="1" lang="en-US" sz="1200" b="1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2. Because logic and memory elements are placed closer together on more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densely packed chips, the electrical path length is shortened, increasing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operating speed.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3. The computer becomes smaller, making it more convenient to place in a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variety of environments.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4. There is a reduction in power and cooling requirements.</a:t>
            </a:r>
          </a:p>
          <a:p>
            <a:pPr lvl="0">
              <a:defRPr/>
            </a:pPr>
            <a:endParaRPr kumimoji="1" lang="en-US" sz="1200" b="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5. The interconnections on the integrated circuit are much more reliable than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solder connections. With more circuitry on each chip, there are fewer interchip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connections.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By 1964, IBM had a firm grip on the computer market with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its 7000 series of machines. In that year, IBM announced the System/360, a new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family of computer products. Although the announcement itself was no surprise, it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contained some unpleasant news for current IBM customers: the 360 product line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was incompatible with older IBM machines. Thus, the transition to the 360 would be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difficult for the current customer base. This was a bold step by IBM, but one IBM felt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was necessary to break out of some of the constraints of the 7000 architecture and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to produce a system capable of evolving with the new integrated circuit technology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[PADE81, GIFF87]. The strategy paid off both financially and technically. The 360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was the success of the decade and cemented IBM as the overwhelmingly dominant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computer vendor, with a market share above 70%. And, with some modifications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extensions, the architecture of the 360 remains to this day the architecture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IBM’s mainframe computers. Examples using this architecture can be found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throughout this text.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System/360 was the industry’s first planned family of computers.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family covered a wide range of performance and cost. The models were compatible in the sense that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program written for one model should be capable of being executed by another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model in the series, with only a difference in the time it takes to execute.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EEBCE0-4A34-3647-9307-E59F6D6CD74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concept of a family of compatible computers was both novel and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extremely successful. A customer with modest requirements and a budget to match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could start with the relatively inexpensive Model 30. Later, if the customer’s needs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grew, it was possible to upgrade to a faster machine with more memory without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sacrificing the investment in already-developed software. The characteristics of a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family are as follows: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Similar or identical instruction set: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 many cases, the exact same set of machine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instructions is supported on all members of the family. Thus, a program that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executes on one machine will also execute on any other. In some cases,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lower end of the family has an instruction set that is a subset of that of the top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end of the family. This means that programs can move up but not down.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Similar or identical operating system: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same basic operating system is</a:t>
            </a:r>
          </a:p>
          <a:p>
            <a:pPr lvl="0">
              <a:defRPr/>
            </a:pP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available for all family members. In some cases, additional features are added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to the higher-end members.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Increasing speed: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rate of instruction execution increases in going from</a:t>
            </a:r>
          </a:p>
          <a:p>
            <a:pPr lvl="0">
              <a:defRPr/>
            </a:pP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lower to higher family members.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Increasing number of I /O ports: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number of I/O ports increases in going</a:t>
            </a:r>
          </a:p>
          <a:p>
            <a:pPr lvl="0">
              <a:defRPr/>
            </a:pP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from lower to higher family members.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Increasing memory size: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size of main memory increases in going from</a:t>
            </a:r>
          </a:p>
          <a:p>
            <a:pPr lvl="0">
              <a:defRPr/>
            </a:pP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lower to higher family members.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Increasing cost: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At a given point in time, the cost of a system increases in going</a:t>
            </a:r>
          </a:p>
          <a:p>
            <a:pPr lvl="0">
              <a:defRPr/>
            </a:pP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from lower to higher family members.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How could such a family concept be implemented? Differences were achieved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based on three factors: basic speed, size, and degree of simultaneity [STEV64]. For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example, greater speed in the execution of a given instruction could be gained by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use of more complex circuitry in the ALU, allowing suboperations to be carried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out in parallel. Another way of increasing speed was to increase the width of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data path between main memory and the CPU. On the Model 30, only 1 byte (8 bits)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could be fetched from main memory at a time, whereas 8 bytes could be fetched at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time on the Model 75.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System/360 not only dictated the future course of IBM but also had a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profound impact on the entire industry. Many of its features have become standard on 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other large computers.</a:t>
            </a:r>
          </a:p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6AC9EA-110C-D44B-81A3-E5165EEE361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6CBC27-C47F-FE4C-AAB2-D4E8A3D6C6B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 the same year that IBM shipped its first System/360, another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momentous first shipment occurred: PDP-8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from Digital Equipment Corporation(DEC). At a time when the average 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computer required an air-conditioned room, the PDP-8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(dubbed a minicomputer by the industry, after the miniskirt of the day)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was small enough that it could be placed on top of a lab bench or be built into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other equipment. It could not do everything the mainframe could, but at $16,000, it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was cheap enough for each lab technician to have one. In contrast, the System/360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series of mainframe computers introduced just a few months before cost hundreds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thousands of dollars.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low cost and small size of the PDP-8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enabled another manufacturer to purchase a PDP-8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integrate it into a total system for resale. These other manufacturers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came to be known as original equipment manufacturers (OEMs) , and the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OEM market became and remains a major segment of the computer marketplace.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 contrast to the central-switched architecture (Figure 1.9) used by IBM on its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700/7000 and 360 systems, later models of the PDP-8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used a structure that became virtually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universal for microcomputers: the bus structure. This is illustrated in Figure 1.13.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PDP-8 bus, called the Omnibus, consists of 96 separate signal paths, used to carry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control, address, and data signals. Because all system components share a common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set of signal paths, their use can be controlled by the CPU. This architecture is highly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flexible, allowing modules to be plugged into the bus to create various configurations.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It is only in recent years that the bus structure has given way to a structure known as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Point-to-point interconnect, described in Chapter 3.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Beyond the third generation there is less general agreement on defining generations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computers. Table 1.2 suggests that there have been a number of later generations,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based on advances in integrated circuit technology. With the introduction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large-scale integration (LSI), more than 1000 components can be placed on a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single integrated circuit chip. Very-large-scale integration (VLSI) achieved more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than 10,000 components per chip, while current ultra-large-scale integration (ULSI)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chips can contain more than one billion components.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With the rapid pace of technology, the high rate of introduction of new products,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the importance of software and communications as well as hardware, the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classification by generation becomes less clear and less meaningful. In this section,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we mention two of the most important of developments in later generations.</a:t>
            </a: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EEBCE0-4A34-3647-9307-E59F6D6CD74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15914A-FB8D-7040-B9F1-BC6F3DDB3A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98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Just as the density of elements on memory chips has continued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to rise, so has the density of elements on processor chips. As time went on, more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more elements were placed on each chip, so that fewer and fewer chips were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needed to construct a single computer processor.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breakthrough was achieved in 1971, when Intel developed its 4004.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4004 was the first chip to contain </a:t>
            </a: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all of the components of a CPU on a single chip: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microprocessor was born.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4004 can add two 4-bit numbers and can multiply only by repeated addition.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By today’s standards, the 4004 is hopelessly primitive, but it marked the beginning of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continuing evolution of microprocessor capability and power.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This evolution can be seen most easily in the number of bits that the processor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deals with at a time. There is no clear-cut measure of this, but perhaps the best measure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is the data bus width: the number of bits of data that can be brought into or sent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out of the processor at a time. Another measure is the number of bits in the accumulator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or in the set of general-purpose registers. Often, these measures coincide, but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not always. For example, a number of microprocessors were developed that operate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on 16-bit numbers in registers but can only read and write 8 bits at a time.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next major step in the evolution of the microprocessor was the introduction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 1972 of the Intel 8008. This was the first 8-bit microprocessor and was almost twice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as complex as the 4004.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Neither of these steps was to have the impact of the next major event: the introduction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 1974 of the Intel 8080. This was the first general-purpose microprocessor.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Whereas the 4004 and the 8008 had been designed for specific applications, the 8080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was designed to be the CPU of a general-purpose microcomputer. Like the 8008,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8080 is an 8-bit microprocessor. The 8080, however, is faster, has a richer instruction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set, and has a large addressing capability.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Throughout this book, we rely on many concrete examples of computer design and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implementation to illustrate concepts and to illuminate trade-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offs.  Numerous systems, both contemporary and historical, provide examples of important computer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architecture design features. But the book relies principally on examples from two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processor families: the Intel x86 and the ARM architectures. The current x86 offerings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represent the results of decades of design effort on complex instruction set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computers (CISCs). The x86 incorporates the sophisticated design principles once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found only on mainframes and supercomputers and serves as an excellent example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CISC design. An alternative approach to processor design is the reduced instruction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set computer (RISC). The ARM architecture is used in a wide variety of embedded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systems and is one of the most powerful and best-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designed RISC-based systems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on the market. In this section and the next, we provide a brief overview of these two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systems.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 terms of market share, Intel has ranked as the number one maker of microprocessors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for non-embedded systems for decades, a position it seems unlikely to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yield. The evolution of its flagship microprocessor product serves as a good indicator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the evolution of computer technology in general.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Table 1.3 shows that evolution. Interestingly, as microprocessors have grown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faster and much more complex, Intel has actually picked up the pace. Intel used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to develop microprocessors one after another, every four years. But Intel hopes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to keep rivals at bay by trimming a year or two off this development time, and has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done so with the most recent x86 generations.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6AC9EA-110C-D44B-81A3-E5165EEE361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It is worthwhile to list some of the highlights of the evolution of the Intel product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line:</a:t>
            </a:r>
          </a:p>
          <a:p>
            <a:pPr lvl="0">
              <a:defRPr/>
            </a:pPr>
            <a:endParaRPr kumimoji="1" lang="en-US" sz="1200" b="1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8080:  The world’s first general-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purpose microprocessor. This was an 8-bit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machine, with an 8-bit data path to memory. The 8080 was used in the first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personal computer, the Altair.</a:t>
            </a:r>
          </a:p>
          <a:p>
            <a:pPr lvl="0">
              <a:defRPr/>
            </a:pPr>
            <a:endParaRPr kumimoji="1" lang="en-US" sz="1200" b="1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8086:  A far more powerful, 16-bit machine. In addition to a wider data path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larger registers, the 8086 sported an instruction cache, or queue, that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prefetches a few instructions before they are executed. A variant of this processor,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8088, was used in IBM’s first personal computer, securing the success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Intel. The 8086 is the first appearance of the x86 architecture.</a:t>
            </a:r>
          </a:p>
          <a:p>
            <a:pPr lvl="0">
              <a:defRPr/>
            </a:pPr>
            <a:endParaRPr kumimoji="1" lang="en-US" sz="1200" b="1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80286:  This extension of the 8086 enabled addressing a 16-MB memory instead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just 1 MB.</a:t>
            </a:r>
          </a:p>
          <a:p>
            <a:pPr lvl="0">
              <a:defRPr/>
            </a:pPr>
            <a:endParaRPr kumimoji="1" lang="en-US" sz="1200" b="1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80386:  Intel’s first 32-bit machine, and a major overhaul of the product. With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32-bit architecture, the 80386 rivaled the complexity and power of minicomputers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mainframes introduced just a few years earlier. This was the first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Intel processor to support multitasking, meaning it could run multiple programs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at the same time.</a:t>
            </a:r>
          </a:p>
          <a:p>
            <a:pPr lvl="0">
              <a:defRPr/>
            </a:pPr>
            <a:endParaRPr kumimoji="1" lang="en-US" sz="1200" b="1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80486:  The 80486 introduced the use of much more sophisticated and powerful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cache technology and sophisticated instruction pipelining. The 80486 also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offered a built-in math coprocessor, offloading complex math operations from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main CPU.</a:t>
            </a:r>
          </a:p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6AC9EA-110C-D44B-81A3-E5165EEE361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Pentium: With the Pentium, Intel introduced the use of superscalar techniques,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which allow multiple instructions to execute in parallel.</a:t>
            </a:r>
          </a:p>
          <a:p>
            <a:pPr lvl="0">
              <a:defRPr/>
            </a:pPr>
            <a:endParaRPr kumimoji="1" lang="en-US" sz="1200" b="1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Pentium Pro: The Pentium Pro continued the move into superscalar organization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begun with the Pentium, with aggressive use of register renaming, branch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prediction, data flow analysis, and speculative execution.</a:t>
            </a:r>
          </a:p>
          <a:p>
            <a:pPr lvl="0">
              <a:defRPr/>
            </a:pPr>
            <a:endParaRPr kumimoji="1" lang="en-US" sz="1200" b="1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Pentium II: The Pentium II incorporated Intel MMX technology, which is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designed specifically to process video, audio, and graphics data efficiently.</a:t>
            </a:r>
          </a:p>
          <a:p>
            <a:pPr lvl="0">
              <a:defRPr/>
            </a:pPr>
            <a:endParaRPr kumimoji="1" lang="en-US" sz="1200" b="1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Pentium III: The Pentium III incorporates additional floating-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point instructions: The Streaming SIMD Extensions (SSE) instruction set extension added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70 new instructions designed to increase performance when exactly the same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operations are to be performed on multiple data objects. Typical applications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are digital signal processing and graphics processing.</a:t>
            </a:r>
          </a:p>
          <a:p>
            <a:pPr lvl="0">
              <a:defRPr/>
            </a:pPr>
            <a:endParaRPr kumimoji="1" lang="en-US" sz="1200" b="1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Pentium 4: The Pentium 4 includes additional floating-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point and other enhancements for multimedia.</a:t>
            </a:r>
          </a:p>
          <a:p>
            <a:pPr lvl="0">
              <a:defRPr/>
            </a:pPr>
            <a:endParaRPr kumimoji="1" lang="en-US" sz="1200" b="1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Core: This is the first Intel x86 microprocessor with a dual core, referring to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implementation of two cores on a single chip.</a:t>
            </a:r>
          </a:p>
          <a:p>
            <a:pPr lvl="0">
              <a:defRPr/>
            </a:pPr>
            <a:endParaRPr kumimoji="1" lang="en-US" sz="1200" b="1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Core 2: The Core 2 extends the Core architecture to 64 bits. The Core 2 Quad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provides four cores on a single chip. More recent Core offerings have up to 10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cores per chip. An important addition to the architecture was the Advanced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Vector Extensions instruction set that provided a set of 256-bit, and then 512-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bit, instructions for efficient processing of vector data.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Almost 40 years after its introduction in 1978, the x86 architecture continues to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dominate the processor market outside of embedded systems. Although the organization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technology of the x86 machines have changed dramatically over the decades,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instruction set architecture has evolved to remain backward compatible with earlier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versions. Thus, any program written on an older version of the x86 architecture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can execute on newer versions. All changes to the instruction set architecture have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involved additions to the instruction set, with no subtractions. The rate of change has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been the addition of roughly one instruction per month added to the architecture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[ANTH08], so that there are now thousands of instructions in the instruction set.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x86 provides an excellent illustration of the advances in computer hardware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over the past 35 years. The 1978 8086 was introduced with a clock speed of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5 MHz and had 29,000 transistors. A six-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core Core i7 EE 4960X introduced in 2013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operates at 4 GHz, a speedup of a factor of 800, and has 1.86 billion transistors,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about 64,000 times as many as the 8086. Yet the Core i7 EE 4960X is in only a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slightly larger package than the 8086 and has a comparable cost.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6AC9EA-110C-D44B-81A3-E5165EEE361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2598D2-2ED8-8547-B4B7-C382E9B8AC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GB"/>
              <a:t>Chapter 1 summary.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9pPr>
          </a:lstStyle>
          <a:p>
            <a:pPr>
              <a:spcBef>
                <a:spcPct val="0"/>
              </a:spcBef>
              <a:defRPr/>
            </a:pPr>
            <a:fld id="{E98AA3AC-AF17-4396-BE9C-85B79C06DFF5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  <a:defRPr/>
              </a:pPr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굴림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9pPr>
          </a:lstStyle>
          <a:p>
            <a:pPr>
              <a:spcBef>
                <a:spcPct val="0"/>
              </a:spcBef>
              <a:defRPr/>
            </a:pPr>
            <a:fld id="{E98AA3AC-AF17-4396-BE9C-85B79C06DFF5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  <a:defRPr/>
              </a:pPr>
              <a:t>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239803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fld id="{5DC1486A-64A2-174A-9561-2035EFB54CD6}" type="slidenum">
              <a:rPr kumimoji="0" lang="en-US" sz="12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t>9</a:t>
            </a:fld>
            <a:endParaRPr kumimoji="0" lang="en-US" sz="1200" b="0" i="0" u="none" strike="noStrike" kern="1200" cap="none" spc="0" normalizeH="0" baseline="0"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>
                <a:latin typeface="Times New Roman"/>
              </a:rPr>
              <a:t>Lecture slides prepared for “Computer Organization</a:t>
            </a:r>
            <a:r>
              <a:rPr lang="en-US" baseline="0">
                <a:latin typeface="Times New Roman"/>
              </a:rPr>
              <a:t> and Architecture</a:t>
            </a:r>
            <a:r>
              <a:rPr lang="en-US">
                <a:latin typeface="Times New Roman"/>
              </a:rPr>
              <a:t>”, 10/e, by William Stallings, Chapter 1 “Introduction”.</a:t>
            </a:r>
          </a:p>
          <a:p>
            <a:pPr lvl="0">
              <a:defRPr/>
            </a:pP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sz="12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  <a:endParaRPr kumimoji="0" lang="en-US" sz="1200" b="0" i="0" u="none" strike="noStrike" kern="1200" cap="none" spc="0" normalizeH="0" baseline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In a class of computers called microcomputers, the relationship between architecture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organization is very close. Changes in technology not only influence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organization but also result in the introduction of more powerful and more complex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architectures. Generally, there is less of a requirement for generation-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To-generation compatibility for these smaller machines. Thus, there is more interplay between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organizational and architectural design decisions. An intriguing example of this is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reduced instruction set computer (RISC), which we examine in Chapter 15.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This book examines both computer organization and computer architecture.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emphasis is perhaps more on the side of organization. However, because a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computer organization must be designed to implement a particular architectural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specification, a thorough treatment of organization requires a detailed examination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architecture as well.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fld id="{426AC9EA-110C-D44B-81A3-E5165EEE361B}" type="slidenum">
              <a:rPr kumimoji="0" lang="en-US" sz="12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t>10</a:t>
            </a:fld>
            <a:endParaRPr kumimoji="0" lang="en-US" sz="1200" b="0" i="0" u="none" strike="noStrike" kern="1200" cap="none" spc="0" normalizeH="0" baseline="0"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sz="12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  <a:endParaRPr kumimoji="0" lang="en-US" sz="1200" b="0" i="0" u="none" strike="noStrike" kern="1200" cap="none" spc="0" normalizeH="0" baseline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fld id="{2C19CD7E-4F7A-9B44-863C-1B45C56F48EF}" type="slidenum">
              <a:rPr kumimoji="0" lang="en-US" sz="12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t>11</a:t>
            </a:fld>
            <a:endParaRPr kumimoji="0" lang="en-US" sz="1200" b="0" i="0" u="none" strike="noStrike" kern="1200" cap="none" spc="0" normalizeH="0" baseline="0"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Both the structure and functioning of a computer are, in essence, simple. Figure 1.1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depicts the basic functions that a computer can perform. In general terms, there are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only four: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Data Processing.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data may take a wide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variety of forms, and the range of processing requirements is broad. However, we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shall see that there are only a few fundamental methods or types of data processing.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Data Storage.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Even if the computer is processing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data on the fly (i.e., data come in and get processed, and the results go out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immediately), the computer must temporarily store at least those pieces of data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that are being worked on at any given moment. Thus, there is at least a short-term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data storage function. Equally important, the computer performs a long-term data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storage function. Files of data are stored on the computer for subsequent retrieval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update.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Data Movement. </a:t>
            </a: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computer’s operating environment consists of devices that serve as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either sources or destinations of data. When data are received from or delivered to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device that is directly connected to the computer, the process is known as </a:t>
            </a: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input–</a:t>
            </a:r>
          </a:p>
          <a:p>
            <a:pPr lvl="0">
              <a:defRPr/>
            </a:pP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output (I/O), and the device is referred to as a peripheral. When data are moved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over longer distances, to or from a remote device, the process is known as </a:t>
            </a: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data</a:t>
            </a:r>
          </a:p>
          <a:p>
            <a:pPr lvl="0">
              <a:defRPr/>
            </a:pP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communications.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Control. </a:t>
            </a: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Within the computer, a control unit manages the computer’s resources and orchestrates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performance of its functional parts in response to those instructions.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sz="12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  <a:endParaRPr kumimoji="0" lang="en-US" sz="1200" b="0" i="0" u="none" strike="noStrike" kern="1200" cap="none" spc="0" normalizeH="0" baseline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We now look in a general way at the internal structure of a computer. We begin with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traditional computer with a single processor that employs a microprogrammed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control unit, then examine a typical multicore structure.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Figure 1.1 provides a hierarchical view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the internal structure of a traditional single-processor computer.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fld id="{426AC9EA-110C-D44B-81A3-E5165EEE361B}" type="slidenum">
              <a:rPr kumimoji="0" lang="en-US" sz="12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t>12</a:t>
            </a:fld>
            <a:endParaRPr kumimoji="0" lang="en-US" sz="1200" b="0" i="0" u="none" strike="noStrike" kern="1200" cap="none" spc="0" normalizeH="0" baseline="0"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sz="12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Pearson Education, Inc., Hoboken, NJ. All rights reserved.</a:t>
            </a:r>
            <a:endParaRPr kumimoji="0" lang="en-US" sz="1200" b="0" i="0" u="none" strike="noStrike" kern="1200" cap="none" spc="0" normalizeH="0" baseline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© 2016 Pearson Education, Inc., Hoboken, NJ. All rights reserved.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alphaModFix amt="7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mailto:kscho@dankook.ac.k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kscho@dankook.ac.k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5">
            <a:extLst>
              <a:ext uri="{FF2B5EF4-FFF2-40B4-BE49-F238E27FC236}">
                <a16:creationId xmlns:a16="http://schemas.microsoft.com/office/drawing/2014/main" id="{1A39CD81-6CFA-4814-BED3-86EFF587FA1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647113" y="6408738"/>
            <a:ext cx="366712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7969E5-960C-4B1D-8371-787FF4C1C07C}" type="slidenum">
              <a:rPr lang="ko-KR" altLang="en-US" sz="1000" smtClean="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ko-KR" sz="1000">
              <a:solidFill>
                <a:srgbClr val="000000"/>
              </a:solidFill>
              <a:latin typeface="Lucida Sans Unicode" panose="020B0602030504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148" name="제목 4">
            <a:extLst>
              <a:ext uri="{FF2B5EF4-FFF2-40B4-BE49-F238E27FC236}">
                <a16:creationId xmlns:a16="http://schemas.microsoft.com/office/drawing/2014/main" id="{BAFFE239-D2EA-4D37-B57F-9598B42626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0075" y="525463"/>
            <a:ext cx="8229600" cy="1143000"/>
          </a:xfrm>
        </p:spPr>
        <p:txBody>
          <a:bodyPr/>
          <a:lstStyle/>
          <a:p>
            <a:r>
              <a:rPr lang="ko-KR" altLang="en-US">
                <a:ea typeface="굴림" panose="020B0600000101010101" pitchFamily="50" charset="-127"/>
              </a:rPr>
              <a:t> 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D7B794-C330-409C-8943-6715F2F3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88640"/>
            <a:ext cx="8045451" cy="597666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70000"/>
              </a:lnSpc>
              <a:buNone/>
            </a:pPr>
            <a:endParaRPr lang="en-US" altLang="ko-KR" sz="35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70000"/>
              </a:lnSpc>
              <a:buNone/>
            </a:pPr>
            <a:r>
              <a:rPr lang="en-US" altLang="ko-KR" sz="35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Computer Architecture</a:t>
            </a:r>
            <a:br>
              <a:rPr lang="en-US" altLang="ko-KR" sz="35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5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35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컴퓨터 구조론</a:t>
            </a:r>
            <a:r>
              <a:rPr lang="en-US" altLang="ko-KR" sz="35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35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</a:br>
            <a:endParaRPr lang="en-US" altLang="ko-KR" sz="35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2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Dept. of Software Science, </a:t>
            </a:r>
            <a:r>
              <a:rPr lang="en-US" altLang="ko-KR" sz="2800" dirty="0" err="1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Dankook</a:t>
            </a:r>
            <a:r>
              <a:rPr lang="en-US" altLang="ko-KR" sz="2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University</a:t>
            </a:r>
          </a:p>
          <a:p>
            <a:endParaRPr lang="ko-KR" alt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005064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1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539552" y="4797152"/>
            <a:ext cx="7881919" cy="885825"/>
          </a:xfrm>
        </p:spPr>
        <p:txBody>
          <a:bodyPr>
            <a:noAutofit/>
          </a:bodyPr>
          <a:lstStyle/>
          <a:p>
            <a:r>
              <a:rPr lang="en-US" sz="4400" dirty="0"/>
              <a:t>Basic Concepts and Computer Evolution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Computer System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556792"/>
            <a:ext cx="7556313" cy="4968552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Computer?</a:t>
            </a:r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lvl="1"/>
            <a:r>
              <a:rPr lang="en-US" dirty="0"/>
              <a:t>Language (Program)</a:t>
            </a:r>
          </a:p>
          <a:p>
            <a:pPr lvl="2"/>
            <a:r>
              <a:rPr lang="en-US" dirty="0"/>
              <a:t>Machine language, HLL, Natural Language</a:t>
            </a:r>
          </a:p>
          <a:p>
            <a:pPr marL="457200" lvl="2" indent="0">
              <a:buNone/>
            </a:pPr>
            <a:endParaRPr lang="en-US" dirty="0"/>
          </a:p>
          <a:p>
            <a:pPr marL="457200" lvl="2" indent="0">
              <a:buNone/>
            </a:pPr>
            <a:endParaRPr lang="en-US" dirty="0"/>
          </a:p>
          <a:p>
            <a:pPr lvl="1"/>
            <a:r>
              <a:rPr lang="en-US" dirty="0"/>
              <a:t>Structure</a:t>
            </a:r>
          </a:p>
          <a:p>
            <a:pPr lvl="2"/>
            <a:r>
              <a:rPr lang="en-US" dirty="0"/>
              <a:t>Thinking, Decision, Computation</a:t>
            </a:r>
          </a:p>
          <a:p>
            <a:pPr lvl="2"/>
            <a:r>
              <a:rPr lang="en-US" dirty="0"/>
              <a:t>Memory(Storage)</a:t>
            </a:r>
          </a:p>
          <a:p>
            <a:pPr lvl="2"/>
            <a:r>
              <a:rPr lang="en-US" dirty="0"/>
              <a:t>Action</a:t>
            </a:r>
          </a:p>
        </p:txBody>
      </p:sp>
      <p:sp>
        <p:nvSpPr>
          <p:cNvPr id="12" name="Minus 11"/>
          <p:cNvSpPr/>
          <p:nvPr/>
        </p:nvSpPr>
        <p:spPr>
          <a:xfrm>
            <a:off x="251520" y="1268760"/>
            <a:ext cx="1828800" cy="137160"/>
          </a:xfrm>
          <a:prstGeom prst="mathMinus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1560" y="2708920"/>
            <a:ext cx="7556500" cy="1116012"/>
          </a:xfrm>
        </p:spPr>
        <p:txBody>
          <a:bodyPr/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</p:txBody>
      </p:sp>
      <p:pic>
        <p:nvPicPr>
          <p:cNvPr id="3" name="Picture 2" descr="f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-387424"/>
            <a:ext cx="5760640" cy="745494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122894" cy="365125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plus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idx="1"/>
          </p:nvPr>
        </p:nvSpPr>
        <p:spPr>
          <a:xfrm>
            <a:off x="3962400" y="990600"/>
            <a:ext cx="4876800" cy="6477000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1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CPU – controls the operation of the computer and performs its data processing functions </a:t>
            </a: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400" dirty="0">
                <a:solidFill>
                  <a:schemeClr val="tx1"/>
                </a:solidFill>
              </a:rPr>
              <a:t> Main Memory – stores data</a:t>
            </a: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400" dirty="0">
                <a:solidFill>
                  <a:schemeClr val="tx1"/>
                </a:solidFill>
              </a:rPr>
              <a:t> I/O – moves data between the computer and its external environment</a:t>
            </a: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400" dirty="0">
                <a:solidFill>
                  <a:schemeClr val="tx1"/>
                </a:solidFill>
              </a:rPr>
              <a:t> System Interconnection – some mechanism that provides for communication among CPU, main memory, and I/O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0" y="1524000"/>
            <a:ext cx="2911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There are four main structural components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of the computer: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2400"/>
            <a:ext cx="2146980" cy="21300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91440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3255264" cy="1162050"/>
          </a:xfrm>
        </p:spPr>
        <p:txBody>
          <a:bodyPr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838200"/>
            <a:ext cx="4597399" cy="57912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Control Unit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Controls the operation of the CPU and hence the computer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</a:rPr>
              <a:t>Arithmetic and Logic Unit (ALU)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Performs the computer’s data processing function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</a:rPr>
              <a:t>Registers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Provide storage internal to the CPU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</a:rPr>
              <a:t>CPU Interconnection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Some mechanism that provides for communication among the control unit, ALU, and registers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1676400"/>
            <a:ext cx="3255264" cy="2392363"/>
          </a:xfrm>
        </p:spPr>
        <p:txBody>
          <a:bodyPr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600" dirty="0">
                <a:latin typeface="+mj-lt"/>
                <a:ea typeface="+mj-ea"/>
                <a:cs typeface="+mj-cs"/>
              </a:rPr>
              <a:t>Major structural components: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44596">
            <a:off x="1752600" y="4724400"/>
            <a:ext cx="1599971" cy="1599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77974">
            <a:off x="588811" y="2951012"/>
            <a:ext cx="1612900" cy="16129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59305" y="6492875"/>
            <a:ext cx="5284695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Multicore Computer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772816"/>
            <a:ext cx="7745934" cy="43533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Central processing unit (CPU)</a:t>
            </a:r>
          </a:p>
          <a:p>
            <a:pPr lvl="1"/>
            <a:r>
              <a:rPr lang="en-US" dirty="0"/>
              <a:t>Portion of the computer that fetches and executes instructions</a:t>
            </a:r>
          </a:p>
          <a:p>
            <a:pPr lvl="1"/>
            <a:r>
              <a:rPr lang="en-US" dirty="0"/>
              <a:t>Consists of an ALU, a control unit, and registers</a:t>
            </a:r>
          </a:p>
          <a:p>
            <a:pPr lvl="1"/>
            <a:r>
              <a:rPr lang="en-US" dirty="0"/>
              <a:t>Referred to as a processor in a system with a single processing unit</a:t>
            </a:r>
          </a:p>
          <a:p>
            <a:r>
              <a:rPr lang="en-US" dirty="0"/>
              <a:t>Core</a:t>
            </a:r>
          </a:p>
          <a:p>
            <a:pPr lvl="1"/>
            <a:r>
              <a:rPr lang="en-US" dirty="0"/>
              <a:t>An individual processing unit on a processor chip</a:t>
            </a:r>
          </a:p>
          <a:p>
            <a:pPr lvl="1"/>
            <a:r>
              <a:rPr lang="en-US" dirty="0"/>
              <a:t>May be equivalent in functionality to a CPU on a single-CPU system</a:t>
            </a:r>
          </a:p>
          <a:p>
            <a:pPr lvl="1"/>
            <a:r>
              <a:rPr lang="en-US" dirty="0"/>
              <a:t>Specialized processing units are also referred to as cores</a:t>
            </a:r>
          </a:p>
          <a:p>
            <a:r>
              <a:rPr lang="en-US" dirty="0"/>
              <a:t>Processor </a:t>
            </a:r>
          </a:p>
          <a:p>
            <a:pPr lvl="1"/>
            <a:r>
              <a:rPr lang="en-US" dirty="0"/>
              <a:t>A physical piece of silicon containing one or more cores</a:t>
            </a:r>
          </a:p>
          <a:p>
            <a:pPr lvl="1"/>
            <a:r>
              <a:rPr lang="en-US" dirty="0"/>
              <a:t>Is the computer component that interprets and executes instructions</a:t>
            </a:r>
          </a:p>
          <a:p>
            <a:pPr lvl="1"/>
            <a:r>
              <a:rPr lang="en-US" dirty="0"/>
              <a:t>Referred to as a </a:t>
            </a:r>
            <a:r>
              <a:rPr lang="en-US" i="1" dirty="0"/>
              <a:t>multicore processor </a:t>
            </a:r>
            <a:r>
              <a:rPr lang="en-US" dirty="0"/>
              <a:t>if it contains multiple cores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1873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layers of memory between the processor and main memory</a:t>
            </a:r>
          </a:p>
          <a:p>
            <a:r>
              <a:rPr lang="en-US" dirty="0"/>
              <a:t>Is smaller and faster than main memory</a:t>
            </a:r>
          </a:p>
          <a:p>
            <a:r>
              <a:rPr lang="en-US" dirty="0"/>
              <a:t>Used to speed up memory access by placing in the cache data from main memory that is likely to be used in the near future</a:t>
            </a:r>
          </a:p>
          <a:p>
            <a:r>
              <a:rPr lang="en-US" dirty="0"/>
              <a:t>A greater performance improvement may be obtained by using multiple levels of cache, with level 1 (L1) closest to the core and additional levels (L2, L3, etc.) progressively farther from the core (???)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57560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-315416"/>
            <a:ext cx="5760640" cy="745494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78313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therboar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40769"/>
            <a:ext cx="7636261" cy="36093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1600" y="5301208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Figure 1.3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Motherboard with Two Intel Quad-Core Xeon Processors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11560" y="6515745"/>
            <a:ext cx="5638800" cy="365125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52168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Computer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556792"/>
            <a:ext cx="7556313" cy="4968552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Architecture</a:t>
            </a:r>
            <a:r>
              <a:rPr lang="ko-KR" altLang="en-US" dirty="0"/>
              <a:t> </a:t>
            </a:r>
            <a:r>
              <a:rPr lang="en-US" altLang="ko-KR" dirty="0"/>
              <a:t>vs.</a:t>
            </a:r>
            <a:r>
              <a:rPr lang="ko-KR" altLang="en-US" dirty="0"/>
              <a:t> </a:t>
            </a:r>
            <a:r>
              <a:rPr lang="en-US" altLang="ko-KR" dirty="0"/>
              <a:t>Program</a:t>
            </a:r>
          </a:p>
          <a:p>
            <a:pPr lvl="1"/>
            <a:r>
              <a:rPr lang="en-US" altLang="ko-KR" dirty="0"/>
              <a:t>HLL =&gt; machine language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Performance </a:t>
            </a:r>
            <a:r>
              <a:rPr lang="en-US"/>
              <a:t>(System)</a:t>
            </a:r>
            <a:endParaRPr lang="en-US" dirty="0"/>
          </a:p>
          <a:p>
            <a:pPr lvl="2"/>
            <a:r>
              <a:rPr lang="en-US" dirty="0"/>
              <a:t>Time</a:t>
            </a:r>
          </a:p>
          <a:p>
            <a:pPr lvl="2"/>
            <a:r>
              <a:rPr lang="en-US" dirty="0"/>
              <a:t>Throughput</a:t>
            </a:r>
          </a:p>
          <a:p>
            <a:pPr marL="457200" lvl="2" indent="0">
              <a:buNone/>
            </a:pPr>
            <a:r>
              <a:rPr lang="en-US" dirty="0"/>
              <a:t> </a:t>
            </a:r>
          </a:p>
          <a:p>
            <a:pPr lvl="1"/>
            <a:r>
              <a:rPr lang="en-US" altLang="ko-KR" dirty="0"/>
              <a:t>CPU vs. Memory</a:t>
            </a:r>
          </a:p>
          <a:p>
            <a:pPr lvl="2"/>
            <a:r>
              <a:rPr lang="en-US" altLang="ko-KR" dirty="0"/>
              <a:t>Ex)</a:t>
            </a:r>
          </a:p>
          <a:p>
            <a:pPr marL="457200" lvl="2" indent="0">
              <a:buNone/>
            </a:pPr>
            <a:endParaRPr lang="en-US" dirty="0"/>
          </a:p>
        </p:txBody>
      </p:sp>
      <p:sp>
        <p:nvSpPr>
          <p:cNvPr id="12" name="Minus 11"/>
          <p:cNvSpPr/>
          <p:nvPr/>
        </p:nvSpPr>
        <p:spPr>
          <a:xfrm>
            <a:off x="251520" y="1268760"/>
            <a:ext cx="1828800" cy="137160"/>
          </a:xfrm>
          <a:prstGeom prst="mathMinus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24054211"/>
      </p:ext>
    </p:extLst>
  </p:cSld>
  <p:clrMapOvr>
    <a:masterClrMapping/>
  </p:clrMapOvr>
  <p:transition spd="med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5">
            <a:extLst>
              <a:ext uri="{FF2B5EF4-FFF2-40B4-BE49-F238E27FC236}">
                <a16:creationId xmlns:a16="http://schemas.microsoft.com/office/drawing/2014/main" id="{1A39CD81-6CFA-4814-BED3-86EFF587FA1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647113" y="6408738"/>
            <a:ext cx="366712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7969E5-960C-4B1D-8371-787FF4C1C07C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 panose="020B06020305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48" name="제목 4">
            <a:extLst>
              <a:ext uri="{FF2B5EF4-FFF2-40B4-BE49-F238E27FC236}">
                <a16:creationId xmlns:a16="http://schemas.microsoft.com/office/drawing/2014/main" id="{BAFFE239-D2EA-4D37-B57F-9598B42626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0075" y="525463"/>
            <a:ext cx="8229600" cy="1143000"/>
          </a:xfrm>
        </p:spPr>
        <p:txBody>
          <a:bodyPr/>
          <a:lstStyle/>
          <a:p>
            <a:r>
              <a:rPr lang="ko-KR" altLang="en-US">
                <a:ea typeface="굴림" panose="020B0600000101010101" pitchFamily="50" charset="-127"/>
              </a:rPr>
              <a:t>  </a:t>
            </a:r>
          </a:p>
        </p:txBody>
      </p:sp>
      <p:sp>
        <p:nvSpPr>
          <p:cNvPr id="6149" name="직사각형 3">
            <a:extLst>
              <a:ext uri="{FF2B5EF4-FFF2-40B4-BE49-F238E27FC236}">
                <a16:creationId xmlns:a16="http://schemas.microsoft.com/office/drawing/2014/main" id="{52C4FED7-E113-4B7D-927C-F50B2F74C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5219700"/>
            <a:ext cx="75707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t>조 경 산 교수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  <a:hlinkClick r:id="rId2"/>
              </a:rPr>
              <a:t>kscho@dankook.ac.kr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t> (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t>원격 강의 기간 연락처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t>)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t>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33FE5F7-27AF-443A-93FC-C4828511B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0718" y="1052736"/>
            <a:ext cx="5443529" cy="4086900"/>
          </a:xfrm>
        </p:spPr>
      </p:pic>
    </p:spTree>
    <p:extLst>
      <p:ext uri="{BB962C8B-B14F-4D97-AF65-F5344CB8AC3E}">
        <p14:creationId xmlns:p14="http://schemas.microsoft.com/office/powerpoint/2010/main" val="260218355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432738"/>
          </a:xfrm>
        </p:spPr>
        <p:txBody>
          <a:bodyPr/>
          <a:lstStyle/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1.2</a:t>
            </a:r>
            <a:b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Generations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852936"/>
            <a:ext cx="7909342" cy="303824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itchFamily="-109" charset="0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47890733"/>
      </p:ext>
    </p:extLst>
  </p:cSld>
  <p:clrMapOvr>
    <a:masterClrMapping/>
  </p:clrMapOvr>
  <p:transition spd="med">
    <p:pull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2276872"/>
            <a:ext cx="7556313" cy="4144963"/>
          </a:xfrm>
        </p:spPr>
        <p:txBody>
          <a:bodyPr>
            <a:normAutofit/>
          </a:bodyPr>
          <a:lstStyle/>
          <a:p>
            <a:r>
              <a:rPr lang="en-GB" dirty="0"/>
              <a:t>Vacuum tubes were used for digital logic                     elements and memory</a:t>
            </a:r>
          </a:p>
          <a:p>
            <a:pPr>
              <a:spcBef>
                <a:spcPts val="1200"/>
              </a:spcBef>
            </a:pPr>
            <a:r>
              <a:rPr lang="en-GB" dirty="0"/>
              <a:t>IAS computer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Fundamental design approach was the stored program concept</a:t>
            </a:r>
          </a:p>
          <a:p>
            <a:pPr lvl="2"/>
            <a:r>
              <a:rPr lang="en-GB" dirty="0"/>
              <a:t>Attributed to the mathematician John von Neumann</a:t>
            </a:r>
          </a:p>
          <a:p>
            <a:pPr lvl="2">
              <a:spcBef>
                <a:spcPts val="1200"/>
              </a:spcBef>
            </a:pPr>
            <a:r>
              <a:rPr lang="en-GB" dirty="0"/>
              <a:t>First publication of the idea was in 1945 for the EDVAC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Design began at the Princeton Institute for Advanced Studies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Completed in 1952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Prototype of all subsequent general-purpose computers</a:t>
            </a:r>
          </a:p>
          <a:p>
            <a:pPr>
              <a:spcBef>
                <a:spcPts val="1200"/>
              </a:spcBef>
            </a:pP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1066800" y="1143000"/>
            <a:ext cx="7143750" cy="7747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Generation:  Vacuum Tubes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87000"/>
            <a:lum/>
          </a:blip>
          <a:stretch>
            <a:fillRect/>
          </a:stretch>
        </p:blipFill>
        <p:spPr>
          <a:xfrm>
            <a:off x="6228184" y="1916832"/>
            <a:ext cx="2514600" cy="1722501"/>
          </a:xfrm>
          <a:prstGeom prst="rect">
            <a:avLst/>
          </a:prstGeom>
          <a:effectLst>
            <a:softEdge rad="2794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0"/>
            <a:ext cx="5832648" cy="674136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8" b="25128"/>
          <a:stretch/>
        </p:blipFill>
        <p:spPr>
          <a:xfrm>
            <a:off x="-7982" y="301726"/>
            <a:ext cx="9151982" cy="654288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749925" cy="1116106"/>
          </a:xfrm>
        </p:spPr>
        <p:txBody>
          <a:bodyPr vert="horz"/>
          <a:lstStyle/>
          <a:p>
            <a:pPr algn="r"/>
            <a:r>
              <a:rPr lang="en-US" sz="4400" kern="2200" dirty="0">
                <a:solidFill>
                  <a:schemeClr val="accent3"/>
                </a:solidFill>
              </a:rPr>
              <a:t>Registers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381000" y="1219200"/>
          <a:ext cx="74676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2057400"/>
            <a:ext cx="7556313" cy="4419600"/>
          </a:xfrm>
        </p:spPr>
        <p:txBody>
          <a:bodyPr>
            <a:normAutofit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Smaller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Cheaper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Dissipates less heat than a vacuum tube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Is a </a:t>
            </a:r>
            <a:r>
              <a:rPr lang="en-GB" sz="2000" i="1" dirty="0"/>
              <a:t>solid state device </a:t>
            </a:r>
            <a:r>
              <a:rPr lang="en-GB" sz="2000" dirty="0"/>
              <a:t>made from silicon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Was invented at Bell Labs in 1947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It was not until the late 1950’s that fully transistorized computers were commercially available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endParaRPr lang="en-GB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990600" y="1066800"/>
            <a:ext cx="7143750" cy="7747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 Generation:  Transistors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29" y="2147198"/>
            <a:ext cx="3055671" cy="2276475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620688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 Generation Computers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916832"/>
            <a:ext cx="7556313" cy="4536504"/>
          </a:xfrm>
        </p:spPr>
        <p:txBody>
          <a:bodyPr>
            <a:normAutofit/>
          </a:bodyPr>
          <a:lstStyle/>
          <a:p>
            <a:r>
              <a:rPr lang="en-US" sz="2800" dirty="0"/>
              <a:t>Introduced:</a:t>
            </a:r>
          </a:p>
          <a:p>
            <a:pPr lvl="1"/>
            <a:r>
              <a:rPr lang="en-US" sz="2400" dirty="0"/>
              <a:t>More complex arithmetic and logic units and control units</a:t>
            </a:r>
          </a:p>
          <a:p>
            <a:pPr lvl="1"/>
            <a:r>
              <a:rPr lang="en-US" sz="2400" dirty="0"/>
              <a:t>The use of high-level programming languages</a:t>
            </a:r>
          </a:p>
          <a:p>
            <a:pPr lvl="1"/>
            <a:r>
              <a:rPr lang="en-US" sz="2400" dirty="0"/>
              <a:t>Provision of </a:t>
            </a:r>
            <a:r>
              <a:rPr lang="en-US" sz="2400" i="1" dirty="0"/>
              <a:t>system software </a:t>
            </a:r>
            <a:r>
              <a:rPr lang="en-US" sz="2400" dirty="0"/>
              <a:t>which provided the ability to:</a:t>
            </a:r>
          </a:p>
          <a:p>
            <a:pPr lvl="2"/>
            <a:r>
              <a:rPr lang="en-US" sz="2200" dirty="0"/>
              <a:t>Load programs </a:t>
            </a:r>
          </a:p>
          <a:p>
            <a:pPr lvl="2"/>
            <a:r>
              <a:rPr lang="en-US" sz="2200" dirty="0"/>
              <a:t>Move data to peripherals  </a:t>
            </a:r>
          </a:p>
          <a:p>
            <a:pPr lvl="2"/>
            <a:r>
              <a:rPr lang="en-US" sz="2200" dirty="0"/>
              <a:t>Libraries perform common computations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44534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4418">
            <a:off x="7441113" y="5115563"/>
            <a:ext cx="1630349" cy="165664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1" b="13416"/>
          <a:stretch/>
        </p:blipFill>
        <p:spPr>
          <a:xfrm>
            <a:off x="683568" y="-243408"/>
            <a:ext cx="7699667" cy="689258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685800" y="1143000"/>
            <a:ext cx="7543800" cy="7747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3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Third Generation:  Integrated Circuits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81000"/>
            <a:ext cx="7556500" cy="1116012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38200" y="2667000"/>
            <a:ext cx="7556500" cy="4495800"/>
          </a:xfrm>
        </p:spPr>
        <p:txBody>
          <a:bodyPr>
            <a:normAutofit/>
          </a:bodyPr>
          <a:lstStyle/>
          <a:p>
            <a:r>
              <a:rPr lang="en-GB" dirty="0"/>
              <a:t>1958 – the invention of the integrated circuit </a:t>
            </a:r>
          </a:p>
          <a:p>
            <a:r>
              <a:rPr lang="en-GB" i="1" dirty="0"/>
              <a:t>Discrete component</a:t>
            </a:r>
          </a:p>
          <a:p>
            <a:pPr lvl="1"/>
            <a:r>
              <a:rPr lang="en-GB" dirty="0"/>
              <a:t>Single, self-contained transistor</a:t>
            </a:r>
          </a:p>
          <a:p>
            <a:pPr lvl="1"/>
            <a:r>
              <a:rPr lang="en-GB" dirty="0"/>
              <a:t>Manufactured separately, packaged in their own containers, and soldered or wired together onto masonite-like circuit boards</a:t>
            </a:r>
          </a:p>
          <a:p>
            <a:pPr lvl="1"/>
            <a:r>
              <a:rPr lang="en-GB" dirty="0"/>
              <a:t>Manufacturing process was expensive and cumbersome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The two most important members of the third generation were the IBM System/360 and the DEC PDP-8 </a:t>
            </a:r>
          </a:p>
          <a:p>
            <a:pPr lvl="1"/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1916832"/>
            <a:ext cx="1524000" cy="190546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3" b="31460"/>
          <a:stretch/>
        </p:blipFill>
        <p:spPr>
          <a:xfrm>
            <a:off x="-176569" y="1196752"/>
            <a:ext cx="9530195" cy="529053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5">
            <a:extLst>
              <a:ext uri="{FF2B5EF4-FFF2-40B4-BE49-F238E27FC236}">
                <a16:creationId xmlns:a16="http://schemas.microsoft.com/office/drawing/2014/main" id="{1A39CD81-6CFA-4814-BED3-86EFF587FA1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647113" y="6408738"/>
            <a:ext cx="366712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7969E5-960C-4B1D-8371-787FF4C1C07C}" type="slidenum">
              <a:rPr lang="ko-KR" altLang="en-US" sz="10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ko-KR" sz="1000">
              <a:solidFill>
                <a:srgbClr val="000000"/>
              </a:solidFill>
              <a:latin typeface="Lucida Sans Unicode" panose="020B0602030504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148" name="제목 4">
            <a:extLst>
              <a:ext uri="{FF2B5EF4-FFF2-40B4-BE49-F238E27FC236}">
                <a16:creationId xmlns:a16="http://schemas.microsoft.com/office/drawing/2014/main" id="{BAFFE239-D2EA-4D37-B57F-9598B42626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0075" y="525463"/>
            <a:ext cx="8229600" cy="1143000"/>
          </a:xfrm>
        </p:spPr>
        <p:txBody>
          <a:bodyPr/>
          <a:lstStyle/>
          <a:p>
            <a:r>
              <a:rPr lang="ko-KR" altLang="en-US">
                <a:ea typeface="굴림" panose="020B0600000101010101" pitchFamily="50" charset="-127"/>
              </a:rPr>
              <a:t> 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D7B794-C330-409C-8943-6715F2F3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88640"/>
            <a:ext cx="8331201" cy="5976664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endParaRPr lang="en-US" altLang="ko-KR" sz="28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sz="2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Text: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sz="2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1.  </a:t>
            </a:r>
            <a:r>
              <a:rPr lang="en-GB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Organization and Architecture. </a:t>
            </a:r>
            <a:r>
              <a:rPr lang="en-GB" altLang="ko-K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GB" altLang="ko-KR" sz="2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GB" altLang="ko-K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Edition </a:t>
            </a:r>
            <a:br>
              <a:rPr lang="en-GB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ko-KR" sz="2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By William Stallings, Pearson</a:t>
            </a:r>
          </a:p>
          <a:p>
            <a:pPr marL="0" indent="0">
              <a:buNone/>
            </a:pPr>
            <a:r>
              <a:rPr lang="en-US" altLang="ko-KR" sz="2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2.  </a:t>
            </a:r>
            <a:r>
              <a:rPr lang="ko-KR" altLang="en-US" sz="2400" dirty="0">
                <a:effectLst/>
              </a:rPr>
              <a:t>컴퓨터시스템구조론 </a:t>
            </a:r>
            <a:r>
              <a:rPr lang="en-US" altLang="ko-KR" sz="2400" dirty="0">
                <a:effectLst/>
              </a:rPr>
              <a:t>(10</a:t>
            </a:r>
            <a:r>
              <a:rPr lang="ko-KR" altLang="en-US" sz="2400" dirty="0">
                <a:effectLst/>
              </a:rPr>
              <a:t>판</a:t>
            </a:r>
            <a:r>
              <a:rPr lang="en-US" altLang="ko-KR" sz="2400" dirty="0">
                <a:effectLst/>
              </a:rPr>
              <a:t>)</a:t>
            </a:r>
          </a:p>
          <a:p>
            <a:pPr marL="0" indent="0">
              <a:buNone/>
            </a:pPr>
            <a:r>
              <a:rPr lang="en-US" altLang="ko-KR" sz="24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 </a:t>
            </a:r>
            <a:r>
              <a:rPr lang="ko-KR" altLang="en-US" sz="2400" dirty="0" err="1">
                <a:effectLst/>
              </a:rPr>
              <a:t>김종현역</a:t>
            </a:r>
            <a:r>
              <a:rPr lang="en-US" altLang="ko-KR" sz="2400" dirty="0">
                <a:effectLst/>
              </a:rPr>
              <a:t>, </a:t>
            </a:r>
            <a:r>
              <a:rPr lang="ko-KR" altLang="en-US" sz="2400" dirty="0">
                <a:effectLst/>
              </a:rPr>
              <a:t>성진미디어</a:t>
            </a:r>
            <a:endParaRPr lang="en-US" altLang="ko-KR" sz="28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endParaRPr lang="en-GB" altLang="ko-KR" sz="28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70000"/>
              </a:lnSpc>
              <a:buNone/>
            </a:pPr>
            <a:endParaRPr lang="en-US" altLang="ko-KR" sz="28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ko-KR" sz="2800" dirty="0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434045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990600" y="4572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Integrated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Circuits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4343400" y="381000"/>
            <a:ext cx="3657600" cy="2885123"/>
          </a:xfrm>
        </p:spPr>
        <p:txBody>
          <a:bodyPr>
            <a:normAutofit/>
          </a:bodyPr>
          <a:lstStyle/>
          <a:p>
            <a:r>
              <a:rPr lang="en-US" dirty="0"/>
              <a:t>A computer consists of gates, memory cells, and interconnections among these elements</a:t>
            </a:r>
          </a:p>
          <a:p>
            <a:r>
              <a:rPr lang="en-US" dirty="0"/>
              <a:t>The gates and memory cells are constructed of simple digital electronic components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storage – provided by memory cells</a:t>
            </a:r>
          </a:p>
          <a:p>
            <a:r>
              <a:rPr lang="en-US" dirty="0"/>
              <a:t>Data processing – provided by gates</a:t>
            </a:r>
          </a:p>
          <a:p>
            <a:r>
              <a:rPr lang="en-US" dirty="0"/>
              <a:t>Data movement – the paths among components are used to move data from memory to memory and from memory through gates to memory</a:t>
            </a:r>
          </a:p>
          <a:p>
            <a:r>
              <a:rPr lang="en-US" dirty="0"/>
              <a:t>Control – the paths among components can carry control signals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16"/>
          </p:nvPr>
        </p:nvSpPr>
        <p:spPr>
          <a:xfrm>
            <a:off x="4410075" y="2895600"/>
            <a:ext cx="3657600" cy="32400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Exploits the fact that such components as transistors, resistors, and conductors can be fabricated from a semiconductor such as silicon</a:t>
            </a:r>
          </a:p>
          <a:p>
            <a:r>
              <a:rPr lang="en-US" dirty="0"/>
              <a:t>Many transistors can be produced at the same time on a single wafer of silicon</a:t>
            </a:r>
          </a:p>
          <a:p>
            <a:r>
              <a:rPr lang="en-US" dirty="0"/>
              <a:t>Transistors can be connected with a processor metallization to form circuits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09" b="13098"/>
          <a:stretch/>
        </p:blipFill>
        <p:spPr>
          <a:xfrm>
            <a:off x="251520" y="-373292"/>
            <a:ext cx="9605532" cy="722130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cover dir="l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9" b="22438"/>
          <a:stretch/>
        </p:blipFill>
        <p:spPr>
          <a:xfrm>
            <a:off x="0" y="116632"/>
            <a:ext cx="9144000" cy="642478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pull dir="r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3048000" cy="99060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Moore’s Law</a:t>
            </a:r>
          </a:p>
        </p:txBody>
      </p:sp>
      <p:graphicFrame>
        <p:nvGraphicFramePr>
          <p:cNvPr id="43" name="Content Placeholder 42"/>
          <p:cNvGraphicFramePr>
            <a:graphicFrameLocks noGrp="1"/>
          </p:cNvGraphicFramePr>
          <p:nvPr>
            <p:ph idx="4294967295"/>
          </p:nvPr>
        </p:nvGraphicFramePr>
        <p:xfrm>
          <a:off x="274199" y="611880"/>
          <a:ext cx="8640960" cy="5914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System/360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400128"/>
          </a:xfrm>
        </p:spPr>
        <p:txBody>
          <a:bodyPr>
            <a:noAutofit/>
          </a:bodyPr>
          <a:lstStyle/>
          <a:p>
            <a:r>
              <a:rPr lang="en-US" dirty="0"/>
              <a:t>Announced in 1964</a:t>
            </a:r>
          </a:p>
          <a:p>
            <a:r>
              <a:rPr lang="en-US" dirty="0"/>
              <a:t>Product line was incompatible with older IBM machines</a:t>
            </a:r>
          </a:p>
          <a:p>
            <a:r>
              <a:rPr lang="en-US" dirty="0"/>
              <a:t>Was the success of the decade and cemented IBM as the overwhelmingly dominant computer vendor</a:t>
            </a:r>
          </a:p>
          <a:p>
            <a:r>
              <a:rPr lang="en-US" dirty="0"/>
              <a:t>The architecture remains to this day the architecture of IBM’s mainframe computers</a:t>
            </a:r>
          </a:p>
          <a:p>
            <a:r>
              <a:rPr lang="en-US" dirty="0"/>
              <a:t>Was the industry’s first planned family of computers</a:t>
            </a:r>
          </a:p>
          <a:p>
            <a:pPr lvl="1"/>
            <a:r>
              <a:rPr lang="en-US" dirty="0"/>
              <a:t>Models were compatible in the sense that a program written for one model should be capable of being executed by another model in the series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spli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7544" y="260648"/>
            <a:ext cx="7556313" cy="1116106"/>
          </a:xfrm>
        </p:spPr>
        <p:txBody>
          <a:bodyPr/>
          <a:lstStyle/>
          <a:p>
            <a:r>
              <a:rPr lang="en-US" dirty="0"/>
              <a:t>Family Characteristics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</p:nvPr>
        </p:nvGraphicFramePr>
        <p:xfrm>
          <a:off x="498474" y="1121896"/>
          <a:ext cx="7556313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6521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1" b="24629"/>
          <a:stretch/>
        </p:blipFill>
        <p:spPr>
          <a:xfrm>
            <a:off x="-448288" y="1340767"/>
            <a:ext cx="10780928" cy="528778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685800" y="1371600"/>
            <a:ext cx="3429000" cy="22963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Later</a:t>
            </a:r>
          </a:p>
          <a:p>
            <a:pPr>
              <a:spcBef>
                <a:spcPts val="0"/>
              </a:spcBef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6600" y="533400"/>
            <a:ext cx="152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LSI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Large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Scale Integration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2667000"/>
            <a:ext cx="167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VLSI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Very Large Scale Integration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4495800"/>
            <a:ext cx="2133600" cy="2133600"/>
          </a:xfrm>
          <a:prstGeom prst="rect">
            <a:avLst/>
          </a:prstGeom>
          <a:solidFill>
            <a:srgbClr val="660066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ULSI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Ultra Large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 Scale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Integration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1752600" y="5105400"/>
            <a:ext cx="4038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2B142D"/>
                </a:solidFill>
              </a:rPr>
              <a:t>Semiconductor Memory</a:t>
            </a:r>
            <a:br>
              <a:rPr lang="en-US" dirty="0">
                <a:solidFill>
                  <a:srgbClr val="2B142D"/>
                </a:solidFill>
              </a:rPr>
            </a:br>
            <a:r>
              <a:rPr lang="en-US" dirty="0">
                <a:solidFill>
                  <a:srgbClr val="2B142D"/>
                </a:solidFill>
              </a:rPr>
              <a:t>Microprocessors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96797">
            <a:off x="389684" y="4619341"/>
            <a:ext cx="1548749" cy="11049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3624"/>
            <a:ext cx="5652991" cy="365125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84094"/>
            <a:ext cx="7368987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Microprocessors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447800"/>
            <a:ext cx="7556313" cy="5181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density of elements on processor chips continued to rise</a:t>
            </a:r>
          </a:p>
          <a:p>
            <a:pPr lvl="1"/>
            <a:r>
              <a:rPr lang="en-GB" dirty="0"/>
              <a:t>More and more elements were placed on each chip so that fewer and fewer chips were needed to construct a single computer processor</a:t>
            </a:r>
          </a:p>
          <a:p>
            <a:r>
              <a:rPr lang="en-GB" dirty="0"/>
              <a:t>1971 Intel developed 4004</a:t>
            </a:r>
          </a:p>
          <a:p>
            <a:pPr lvl="1"/>
            <a:r>
              <a:rPr lang="en-GB" dirty="0"/>
              <a:t>First chip to contain all of the components of a CPU on a single chip</a:t>
            </a:r>
          </a:p>
          <a:p>
            <a:pPr lvl="1"/>
            <a:r>
              <a:rPr lang="en-GB" dirty="0"/>
              <a:t>Birth of microprocessor</a:t>
            </a:r>
          </a:p>
          <a:p>
            <a:r>
              <a:rPr lang="en-GB" dirty="0"/>
              <a:t>1972 Intel developed 8008</a:t>
            </a:r>
          </a:p>
          <a:p>
            <a:pPr lvl="1"/>
            <a:r>
              <a:rPr lang="en-GB" dirty="0"/>
              <a:t>First 8-bit microprocessor</a:t>
            </a:r>
          </a:p>
          <a:p>
            <a:r>
              <a:rPr lang="en-GB" dirty="0"/>
              <a:t>1974 Intel developed 8080</a:t>
            </a:r>
          </a:p>
          <a:p>
            <a:pPr lvl="1"/>
            <a:r>
              <a:rPr lang="en-GB" dirty="0"/>
              <a:t>First general purpose microprocessor</a:t>
            </a:r>
          </a:p>
          <a:p>
            <a:pPr lvl="1"/>
            <a:r>
              <a:rPr lang="en-GB" dirty="0"/>
              <a:t>Faster, has a richer instruction set, has a large addressing capability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57724">
            <a:off x="6310058" y="3994177"/>
            <a:ext cx="2095500" cy="1651000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itchFamily="-109" charset="0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33323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Evolution of the Intel x86 Architecture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processor families are the Intel x86 and the ARM architectures</a:t>
            </a:r>
          </a:p>
          <a:p>
            <a:r>
              <a:rPr lang="en-US" dirty="0"/>
              <a:t>Current x86 offerings represent the results of decades of design effort on complex instruction set computers (CISCs)</a:t>
            </a:r>
          </a:p>
          <a:p>
            <a:r>
              <a:rPr lang="en-US" dirty="0"/>
              <a:t>An alternative approach to processor design is the reduced instruction set computer (RISC)</a:t>
            </a:r>
          </a:p>
          <a:p>
            <a:r>
              <a:rPr lang="en-US" dirty="0"/>
              <a:t>ARM architecture is used in a wide variety of embedded systems and is one of the most powerful and best-designed RISC-based systems on the market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62232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41F7CC52-BD8D-488B-AD80-BCD119663D39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00800"/>
            <a:ext cx="67818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400">
              <a:ea typeface="굴림" panose="020B0600000101010101" pitchFamily="50" charset="-127"/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010E7084-2302-40A4-875A-C4325E993181}"/>
              </a:ext>
            </a:extLst>
          </p:cNvPr>
          <p:cNvSpPr txBox="1">
            <a:spLocks noGrp="1"/>
          </p:cNvSpPr>
          <p:nvPr/>
        </p:nvSpPr>
        <p:spPr bwMode="auto">
          <a:xfrm>
            <a:off x="7467600" y="6400800"/>
            <a:ext cx="12192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3605A38-7101-4038-A6A3-01D4D207A5F0}" type="slidenum">
              <a:rPr lang="ko-KR" altLang="en-US" sz="1400">
                <a:ea typeface="굴림" panose="020B0600000101010101" pitchFamily="50" charset="-127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ko-KR" sz="1400">
              <a:ea typeface="굴림" panose="020B0600000101010101" pitchFamily="50" charset="-127"/>
            </a:endParaRPr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A8FBA807-2208-4F49-B516-148078CA3DA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</p:spPr>
        <p:txBody>
          <a:bodyPr/>
          <a:lstStyle/>
          <a:p>
            <a:pPr eaLnBrk="1" hangingPunct="1"/>
            <a:r>
              <a:rPr lang="en-US" altLang="ko-KR" dirty="0">
                <a:ea typeface="굴림" panose="020B0600000101010101" pitchFamily="50" charset="-127"/>
              </a:rPr>
              <a:t>Topics Covered</a:t>
            </a:r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69A03BB1-1AC1-4835-B427-C6D7F83AADB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914400"/>
            <a:ext cx="8503096" cy="5486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ko-KR" dirty="0">
              <a:ea typeface="굴림" panose="020B0600000101010101" pitchFamily="50" charset="-127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ko-KR" dirty="0">
                <a:ea typeface="굴림" panose="020B0600000101010101" pitchFamily="50" charset="-127"/>
              </a:rPr>
              <a:t>    </a:t>
            </a:r>
            <a:r>
              <a:rPr lang="en-US" altLang="ko-KR" dirty="0">
                <a:effectLst/>
              </a:rPr>
              <a:t>This course provides a systematic overview of the internal structure and operation of modern computer systems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US" altLang="ko-KR" dirty="0">
              <a:ea typeface="굴림" panose="020B0600000101010101" pitchFamily="50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dirty="0"/>
              <a:t>basics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>
                <a:effectLst/>
              </a:rPr>
              <a:t>performance of computer systems</a:t>
            </a:r>
            <a:endParaRPr lang="en-US" altLang="ko-KR" dirty="0">
              <a:ea typeface="굴림" panose="020B0600000101010101" pitchFamily="50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dirty="0">
                <a:effectLst/>
              </a:rPr>
              <a:t>memory systems including caches and virtual memory</a:t>
            </a:r>
            <a:r>
              <a:rPr lang="en-US" altLang="ko-KR" dirty="0">
                <a:ea typeface="굴림" panose="020B0600000101010101" pitchFamily="50" charset="-127"/>
              </a:rPr>
              <a:t>  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dirty="0">
                <a:effectLst/>
              </a:rPr>
              <a:t>I/O operations and interrupt mechanisms</a:t>
            </a:r>
            <a:endParaRPr lang="en-US" altLang="ko-KR" dirty="0">
              <a:ea typeface="굴림" panose="020B0600000101010101" pitchFamily="50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dirty="0">
                <a:effectLst/>
              </a:rPr>
              <a:t>instruction sets, inside the processor(RISC and CISC). </a:t>
            </a:r>
            <a:r>
              <a:rPr lang="en-US" altLang="ko-KR" dirty="0">
                <a:ea typeface="굴림" panose="020B0600000101010101" pitchFamily="50" charset="-127"/>
              </a:rPr>
              <a:t> 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dirty="0">
                <a:effectLst/>
              </a:rPr>
              <a:t>interconnection and bus 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7174" name="슬라이드 번호 개체 틀 1">
            <a:extLst>
              <a:ext uri="{FF2B5EF4-FFF2-40B4-BE49-F238E27FC236}">
                <a16:creationId xmlns:a16="http://schemas.microsoft.com/office/drawing/2014/main" id="{EC20BD85-12F4-4E5A-AD6C-0E5E409500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4ECAAF-B2D3-4CAB-A40F-8EA7F8705E2F}" type="slidenum">
              <a:rPr lang="ko-KR" altLang="en-US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ko-KR"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528" y="332656"/>
            <a:ext cx="7556500" cy="1116012"/>
          </a:xfrm>
        </p:spPr>
        <p:txBody>
          <a:bodyPr/>
          <a:lstStyle/>
          <a:p>
            <a:r>
              <a:rPr lang="en-US" dirty="0"/>
              <a:t>Highlights of the Evolution of the Intel Product Line: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</p:nvPr>
        </p:nvGraphicFramePr>
        <p:xfrm>
          <a:off x="323528" y="1484784"/>
          <a:ext cx="8394700" cy="5013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04581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7504" y="0"/>
            <a:ext cx="7556500" cy="1116012"/>
          </a:xfrm>
        </p:spPr>
        <p:txBody>
          <a:bodyPr/>
          <a:lstStyle/>
          <a:p>
            <a:r>
              <a:rPr lang="en-US" dirty="0"/>
              <a:t>Highlights of the Evolution of the Intel Product Line: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</p:nvPr>
        </p:nvGraphicFramePr>
        <p:xfrm>
          <a:off x="92830" y="1182005"/>
          <a:ext cx="9036496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7504" y="6492875"/>
            <a:ext cx="6122894" cy="365125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93625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116632"/>
            <a:ext cx="4073526" cy="1116106"/>
          </a:xfrm>
        </p:spPr>
        <p:txBody>
          <a:bodyPr>
            <a:normAutofit/>
          </a:bodyPr>
          <a:lstStyle/>
          <a:p>
            <a:r>
              <a:rPr lang="en-US" sz="4400" dirty="0"/>
              <a:t>Summary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539552" y="2132856"/>
            <a:ext cx="3657600" cy="441063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Organization and architecture</a:t>
            </a:r>
          </a:p>
          <a:p>
            <a:r>
              <a:rPr lang="en-US" dirty="0"/>
              <a:t>Structure and function</a:t>
            </a:r>
          </a:p>
          <a:p>
            <a:r>
              <a:rPr lang="en-US" dirty="0"/>
              <a:t>Brief history of computers</a:t>
            </a:r>
          </a:p>
          <a:p>
            <a:pPr lvl="1"/>
            <a:r>
              <a:rPr lang="en-US" dirty="0"/>
              <a:t>The First Generation: Vacuum tubes</a:t>
            </a:r>
          </a:p>
          <a:p>
            <a:pPr lvl="1"/>
            <a:r>
              <a:rPr lang="en-US" dirty="0"/>
              <a:t>The Second Generation:  Transistors</a:t>
            </a:r>
          </a:p>
          <a:p>
            <a:pPr lvl="1"/>
            <a:r>
              <a:rPr lang="en-US" dirty="0"/>
              <a:t>The Third Generation: Integrated Circuits</a:t>
            </a:r>
          </a:p>
          <a:p>
            <a:pPr lvl="1"/>
            <a:r>
              <a:rPr lang="en-US" dirty="0"/>
              <a:t>Later generations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The evolution of the Intel x86 architecture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Cloud computing</a:t>
            </a:r>
          </a:p>
          <a:p>
            <a:pPr lvl="1"/>
            <a:r>
              <a:rPr lang="en-US" dirty="0"/>
              <a:t>Basic concepts</a:t>
            </a:r>
          </a:p>
          <a:p>
            <a:pPr lvl="1"/>
            <a:r>
              <a:rPr lang="en-US" dirty="0"/>
              <a:t>Cloud services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495800" y="2362200"/>
            <a:ext cx="3657600" cy="3962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Embedded systems</a:t>
            </a:r>
          </a:p>
          <a:p>
            <a:pPr lvl="1"/>
            <a:r>
              <a:rPr lang="en-US" dirty="0"/>
              <a:t>The Internet of things</a:t>
            </a:r>
          </a:p>
          <a:p>
            <a:pPr lvl="1"/>
            <a:r>
              <a:rPr lang="en-US" dirty="0"/>
              <a:t>Embedded operating systems</a:t>
            </a:r>
          </a:p>
          <a:p>
            <a:pPr lvl="1"/>
            <a:r>
              <a:rPr lang="en-US" dirty="0"/>
              <a:t>Application processors versus dedicated processors</a:t>
            </a:r>
          </a:p>
          <a:p>
            <a:pPr lvl="1"/>
            <a:r>
              <a:rPr lang="en-US" dirty="0"/>
              <a:t>Microprocessors versus microcontrollers</a:t>
            </a:r>
          </a:p>
          <a:p>
            <a:pPr lvl="1"/>
            <a:r>
              <a:rPr lang="en-US" dirty="0"/>
              <a:t>Embedded versus deeply embedded systems</a:t>
            </a:r>
          </a:p>
          <a:p>
            <a:r>
              <a:rPr lang="en-US" sz="1765" dirty="0"/>
              <a:t>ARM architecture</a:t>
            </a:r>
          </a:p>
          <a:p>
            <a:pPr lvl="1"/>
            <a:r>
              <a:rPr lang="en-US" sz="1765" dirty="0"/>
              <a:t>ARM evolution</a:t>
            </a:r>
          </a:p>
          <a:p>
            <a:pPr lvl="1"/>
            <a:r>
              <a:rPr lang="en-US" sz="1765" dirty="0"/>
              <a:t>Instruction set architecture</a:t>
            </a:r>
          </a:p>
          <a:p>
            <a:pPr lvl="1"/>
            <a:r>
              <a:rPr lang="en-US" sz="1765" dirty="0"/>
              <a:t>ARM products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980728"/>
            <a:ext cx="3657600" cy="1098177"/>
          </a:xfrm>
        </p:spPr>
        <p:txBody>
          <a:bodyPr>
            <a:normAutofit/>
          </a:bodyPr>
          <a:lstStyle/>
          <a:p>
            <a:r>
              <a:rPr lang="en-US" dirty="0"/>
              <a:t>    </a:t>
            </a:r>
          </a:p>
          <a:p>
            <a:endParaRPr lang="en-US" sz="800" dirty="0"/>
          </a:p>
          <a:p>
            <a:endParaRPr lang="en-US" sz="800" dirty="0"/>
          </a:p>
          <a:p>
            <a:r>
              <a:rPr lang="en-US" sz="3200" dirty="0"/>
              <a:t>Chapter 1     </a:t>
            </a:r>
          </a:p>
          <a:p>
            <a:endParaRPr lang="en-US" sz="3200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419600" y="304800"/>
            <a:ext cx="3657600" cy="1707776"/>
          </a:xfrm>
        </p:spPr>
        <p:txBody>
          <a:bodyPr/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Basic Concepts and Computer Evolution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dirty="0">
                <a:solidFill>
                  <a:srgbClr val="6666CC"/>
                </a:solidFill>
              </a:rPr>
              <a:t> 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 txBox="1">
            <a:spLocks noGrp="1"/>
          </p:cNvSpPr>
          <p:nvPr/>
        </p:nvSpPr>
        <p:spPr>
          <a:xfrm>
            <a:off x="533400" y="6400800"/>
            <a:ext cx="6781800" cy="3206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Arial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ko-KR" sz="1400">
              <a:ea typeface="굴림"/>
            </a:endParaRPr>
          </a:p>
        </p:txBody>
      </p:sp>
      <p:sp>
        <p:nvSpPr>
          <p:cNvPr id="9219" name="Slide Number Placeholder 4"/>
          <p:cNvSpPr txBox="1">
            <a:spLocks noGrp="1"/>
          </p:cNvSpPr>
          <p:nvPr/>
        </p:nvSpPr>
        <p:spPr>
          <a:xfrm>
            <a:off x="7467600" y="6400800"/>
            <a:ext cx="1219200" cy="3206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Arial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fld id="{31E5ABF2-DD81-4832-A13B-9FA8F282BBD1}" type="slidenum">
              <a:rPr lang="en-US" altLang="en-US" sz="1400">
                <a:ea typeface="굴림"/>
              </a:rPr>
              <a:pPr algn="r" eaLnBrk="1" hangingPunct="1">
                <a:spcBef>
                  <a:spcPct val="0"/>
                </a:spcBef>
                <a:buFontTx/>
                <a:buNone/>
                <a:defRPr/>
              </a:pPr>
              <a:t>5</a:t>
            </a:fld>
            <a:endParaRPr lang="en-US" altLang="en-US" sz="1400">
              <a:ea typeface="굴림"/>
            </a:endParaRP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>
                <a:ea typeface="굴림"/>
              </a:rPr>
              <a:t>Grading Policy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914400"/>
            <a:ext cx="8229600" cy="5486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n-US" altLang="ko-KR" dirty="0">
              <a:ea typeface="굴림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ko-KR" dirty="0">
                <a:ea typeface="굴림"/>
              </a:rPr>
              <a:t>Penalty for more than one being late/no-attendance   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ko-KR" dirty="0">
                <a:ea typeface="굴림"/>
              </a:rPr>
              <a:t>No credit for any missing regular Exams   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ko-KR" dirty="0">
                <a:ea typeface="굴림"/>
              </a:rPr>
              <a:t>All assignments are done individually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ko-KR" dirty="0">
                <a:ea typeface="굴림"/>
              </a:rPr>
              <a:t>    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ko-KR" dirty="0">
              <a:ea typeface="굴림"/>
            </a:endParaRPr>
          </a:p>
          <a:p>
            <a:pPr lvl="0">
              <a:defRPr/>
            </a:pPr>
            <a:r>
              <a:rPr lang="en-GB" altLang="ko-KR" dirty="0">
                <a:ea typeface="굴림"/>
              </a:rPr>
              <a:t> </a:t>
            </a:r>
            <a:r>
              <a:rPr lang="en-US" altLang="ko-KR" dirty="0">
                <a:ea typeface="굴림"/>
              </a:rPr>
              <a:t>Final-exam : 60%</a:t>
            </a:r>
          </a:p>
          <a:p>
            <a:pPr lvl="0">
              <a:defRPr/>
            </a:pPr>
            <a:r>
              <a:rPr lang="en-GB" altLang="ko-KR" dirty="0">
                <a:ea typeface="굴림"/>
              </a:rPr>
              <a:t> </a:t>
            </a:r>
            <a:r>
              <a:rPr lang="en-US" altLang="ko-KR" dirty="0">
                <a:ea typeface="굴림"/>
              </a:rPr>
              <a:t>Assignments : 20% </a:t>
            </a:r>
          </a:p>
          <a:p>
            <a:pPr lvl="0">
              <a:defRPr/>
            </a:pPr>
            <a:r>
              <a:rPr lang="en-GB" altLang="ko-KR" dirty="0">
                <a:ea typeface="굴림"/>
              </a:rPr>
              <a:t> </a:t>
            </a:r>
            <a:r>
              <a:rPr lang="en-US" altLang="ko-KR" dirty="0">
                <a:ea typeface="굴림"/>
              </a:rPr>
              <a:t>Attendance : 20% </a:t>
            </a:r>
            <a:endParaRPr lang="en-GB" altLang="ko-KR" dirty="0">
              <a:ea typeface="굴림"/>
            </a:endParaRPr>
          </a:p>
        </p:txBody>
      </p:sp>
      <p:sp>
        <p:nvSpPr>
          <p:cNvPr id="9222" name="슬라이드 번호 개체 틀 1"/>
          <p:cNvSpPr>
            <a:spLocks noGrp="1"/>
          </p:cNvSpPr>
          <p:nvPr>
            <p:ph type="sldNum" sz="quarter" idx="11"/>
          </p:nvPr>
        </p:nvSpPr>
        <p:spPr>
          <a:noFill/>
          <a:ln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Arial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fld id="{5A38CEB1-3E60-4575-A2C5-B000D5DFA205}" type="slidenum">
              <a:rPr lang="en-US" altLang="en-US" sz="1400"/>
              <a:pPr>
                <a:spcBef>
                  <a:spcPct val="0"/>
                </a:spcBef>
                <a:buFontTx/>
                <a:buNone/>
                <a:defRPr/>
              </a:pPr>
              <a:t>5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98474" y="484094"/>
            <a:ext cx="7556313" cy="640650"/>
          </a:xfrm>
        </p:spPr>
        <p:txBody>
          <a:bodyPr/>
          <a:lstStyle/>
          <a:p>
            <a:pPr lvl="0">
              <a:defRPr/>
            </a:pPr>
            <a:endParaRPr lang="ko-KR" altLang="en-US">
              <a:ea typeface="굴림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556792"/>
            <a:ext cx="7556313" cy="5001419"/>
          </a:xfrm>
        </p:spPr>
        <p:txBody>
          <a:bodyPr/>
          <a:lstStyle/>
          <a:p>
            <a:pPr>
              <a:defRPr/>
            </a:pPr>
            <a:endParaRPr lang="en-US" altLang="ko-KR" dirty="0">
              <a:ea typeface="굴림"/>
            </a:endParaRPr>
          </a:p>
          <a:p>
            <a:pPr marL="0" indent="0">
              <a:buNone/>
              <a:defRPr/>
            </a:pPr>
            <a:r>
              <a:rPr lang="en-US" altLang="ko-KR" dirty="0">
                <a:ea typeface="굴림"/>
              </a:rPr>
              <a:t>PPTs are from lecture slides of the following book.</a:t>
            </a:r>
          </a:p>
          <a:p>
            <a:pPr>
              <a:defRPr/>
            </a:pPr>
            <a:endParaRPr lang="en-US" altLang="ko-KR" dirty="0">
              <a:ea typeface="굴림"/>
            </a:endParaRPr>
          </a:p>
          <a:p>
            <a:pPr>
              <a:defRPr/>
            </a:pPr>
            <a:r>
              <a:rPr lang="en-US" altLang="ko-KR" dirty="0">
                <a:ea typeface="굴림"/>
              </a:rPr>
              <a:t>Computer Organization and Architecture 10th Edition </a:t>
            </a:r>
            <a:br>
              <a:rPr lang="en-US" altLang="ko-KR" dirty="0">
                <a:ea typeface="굴림"/>
              </a:rPr>
            </a:br>
            <a:r>
              <a:rPr lang="en-US" altLang="ko-KR" dirty="0">
                <a:ea typeface="굴림"/>
              </a:rPr>
              <a:t>  By William Stallings, Pearson</a:t>
            </a:r>
          </a:p>
          <a:p>
            <a:pPr marL="0" indent="0">
              <a:buNone/>
              <a:defRPr/>
            </a:pPr>
            <a:endParaRPr lang="en-GB" altLang="ko-KR" dirty="0">
              <a:ea typeface="굴림"/>
            </a:endParaRPr>
          </a:p>
        </p:txBody>
      </p:sp>
      <p:sp>
        <p:nvSpPr>
          <p:cNvPr id="13316" name="슬라이드 번호 개체 틀 1"/>
          <p:cNvSpPr>
            <a:spLocks noGrp="1"/>
          </p:cNvSpPr>
          <p:nvPr>
            <p:ph type="sldNum" sz="quarter" idx="11"/>
          </p:nvPr>
        </p:nvSpPr>
        <p:spPr>
          <a:noFill/>
          <a:ln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</a:defRPr>
            </a:lvl2pPr>
            <a:lvl3pPr marL="1143000" indent="-228600">
              <a:spcBef>
                <a:spcPct val="20000"/>
              </a:spcBef>
              <a:buChar char="•"/>
              <a:defRPr sz="1700">
                <a:solidFill>
                  <a:schemeClr val="tx1"/>
                </a:solidFill>
                <a:latin typeface="Arial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fld id="{B7876494-61A0-48AF-AFE4-10CD1E5E7CC3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  <a:defRPr/>
              </a:pPr>
              <a:t>6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72070" y="69290"/>
            <a:ext cx="7556313" cy="767422"/>
          </a:xfrm>
        </p:spPr>
        <p:txBody>
          <a:bodyPr/>
          <a:lstStyle/>
          <a:p>
            <a:pPr lvl="0" algn="ctr">
              <a:defRPr/>
            </a:pPr>
            <a:r>
              <a:rPr lang="en-US" altLang="ko-KR" sz="2900" dirty="0">
                <a:ea typeface="굴림"/>
              </a:rPr>
              <a:t>Notice(</a:t>
            </a:r>
            <a:r>
              <a:rPr lang="ko-KR" altLang="en-US" sz="2900" dirty="0">
                <a:ea typeface="굴림"/>
              </a:rPr>
              <a:t>주의사항</a:t>
            </a:r>
            <a:r>
              <a:rPr lang="en-US" altLang="ko-KR" sz="2900" dirty="0">
                <a:ea typeface="굴림"/>
              </a:rPr>
              <a:t>) - 1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021" y="764704"/>
            <a:ext cx="8420410" cy="619268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sz="1600" dirty="0">
                <a:ea typeface="굴림"/>
              </a:rPr>
              <a:t>교과목에 대한 공지 사항은 단국대학교 어플의 알림과 이러닝 캠퍼스 해당 과목의 공지란을 통해 수시로 통보됩니다</a:t>
            </a:r>
            <a:r>
              <a:rPr lang="en-US" altLang="ko-KR" sz="1600" dirty="0">
                <a:ea typeface="굴림"/>
              </a:rPr>
              <a:t>. ==</a:t>
            </a:r>
            <a:r>
              <a:rPr lang="en-US" altLang="ko-KR" sz="1600" dirty="0">
                <a:ea typeface="굴림"/>
                <a:sym typeface="Wingdings" panose="05000000000000000000" pitchFamily="2" charset="2"/>
              </a:rPr>
              <a:t>&gt;&gt; </a:t>
            </a:r>
            <a:r>
              <a:rPr lang="ko-KR" altLang="en-US" sz="1600" dirty="0">
                <a:ea typeface="굴림"/>
                <a:sym typeface="Wingdings" panose="05000000000000000000" pitchFamily="2" charset="2"/>
              </a:rPr>
              <a:t>주기적으로 확인 필요합니다</a:t>
            </a:r>
            <a:r>
              <a:rPr lang="en-US" altLang="ko-KR" sz="1600" dirty="0">
                <a:ea typeface="굴림"/>
                <a:sym typeface="Wingdings" panose="05000000000000000000" pitchFamily="2" charset="2"/>
              </a:rPr>
              <a:t>.</a:t>
            </a:r>
          </a:p>
          <a:p>
            <a:pPr>
              <a:defRPr/>
            </a:pPr>
            <a:r>
              <a:rPr lang="ko-KR" altLang="en-US" sz="1600" dirty="0">
                <a:ea typeface="굴림"/>
              </a:rPr>
              <a:t>교과목 및 수업에 관한 모든 질문은 이메일</a:t>
            </a:r>
            <a:r>
              <a:rPr lang="en-US" altLang="ko-KR" sz="1600" dirty="0">
                <a:ea typeface="굴림"/>
              </a:rPr>
              <a:t>(</a:t>
            </a:r>
            <a:r>
              <a:rPr lang="en-US" altLang="ko-KR" sz="1600" dirty="0">
                <a:ea typeface="굴림"/>
                <a:hlinkClick r:id="rId3"/>
              </a:rPr>
              <a:t>kscho@dankook.ac.kr</a:t>
            </a:r>
            <a:r>
              <a:rPr lang="en-US" altLang="ko-KR" sz="1600" dirty="0">
                <a:ea typeface="굴림"/>
              </a:rPr>
              <a:t>)</a:t>
            </a:r>
            <a:r>
              <a:rPr lang="ko-KR" altLang="en-US" sz="1600" dirty="0">
                <a:ea typeface="굴림"/>
              </a:rPr>
              <a:t>을 통해서 받습니다</a:t>
            </a:r>
            <a:r>
              <a:rPr lang="en-US" altLang="ko-KR" sz="1600" dirty="0">
                <a:ea typeface="굴림"/>
              </a:rPr>
              <a:t>.</a:t>
            </a:r>
            <a:endParaRPr lang="en-US" altLang="ko-KR" sz="1600" dirty="0">
              <a:ea typeface="굴림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600" b="1" dirty="0">
                <a:ea typeface="굴림"/>
                <a:sym typeface="Wingdings" panose="05000000000000000000" pitchFamily="2" charset="2"/>
              </a:rPr>
              <a:t>&lt;</a:t>
            </a:r>
            <a:r>
              <a:rPr lang="ko-KR" altLang="en-US" sz="1600" b="1" dirty="0">
                <a:ea typeface="굴림"/>
                <a:sym typeface="Wingdings" panose="05000000000000000000" pitchFamily="2" charset="2"/>
              </a:rPr>
              <a:t>수업 관련</a:t>
            </a:r>
            <a:r>
              <a:rPr lang="en-US" altLang="ko-KR" sz="1600" b="1" dirty="0">
                <a:ea typeface="굴림"/>
                <a:sym typeface="Wingdings" panose="05000000000000000000" pitchFamily="2" charset="2"/>
              </a:rPr>
              <a:t>&gt;</a:t>
            </a:r>
            <a:endParaRPr lang="en-US" altLang="ko-KR" sz="1600" b="1" dirty="0">
              <a:ea typeface="굴림"/>
            </a:endParaRPr>
          </a:p>
          <a:p>
            <a:pPr>
              <a:defRPr/>
            </a:pPr>
            <a:r>
              <a:rPr lang="ko-KR" altLang="en-US" sz="1600" dirty="0">
                <a:ea typeface="굴림"/>
              </a:rPr>
              <a:t>수업은 원격 수업으로 주단위로 진행되며</a:t>
            </a:r>
            <a:r>
              <a:rPr lang="en-US" altLang="ko-KR" sz="1600" dirty="0">
                <a:ea typeface="굴림"/>
              </a:rPr>
              <a:t>, </a:t>
            </a:r>
            <a:r>
              <a:rPr lang="ko-KR" altLang="en-US" sz="1600" dirty="0">
                <a:ea typeface="굴림"/>
              </a:rPr>
              <a:t>주 단위의 강의 자료와 원격 강의 동영상은 매주 월요일 </a:t>
            </a:r>
            <a:r>
              <a:rPr lang="en-US" altLang="ko-KR" sz="1600" dirty="0">
                <a:ea typeface="굴림"/>
              </a:rPr>
              <a:t>13:00</a:t>
            </a:r>
            <a:r>
              <a:rPr lang="ko-KR" altLang="en-US" sz="1600" dirty="0">
                <a:ea typeface="굴림"/>
              </a:rPr>
              <a:t>에 이러닝 캠퍼스 해당 과목의 강의 콘텐츠에 게시됩니다</a:t>
            </a:r>
            <a:r>
              <a:rPr lang="en-US" altLang="ko-KR" sz="1600" dirty="0">
                <a:ea typeface="굴림"/>
              </a:rPr>
              <a:t>. </a:t>
            </a:r>
            <a:r>
              <a:rPr lang="ko-KR" altLang="en-US" sz="1600" dirty="0">
                <a:ea typeface="굴림"/>
              </a:rPr>
              <a:t>강의 자료는  해당주의 수강 기간에만</a:t>
            </a:r>
            <a:r>
              <a:rPr lang="en-US" altLang="ko-KR" sz="1600" dirty="0">
                <a:ea typeface="굴림"/>
              </a:rPr>
              <a:t>, </a:t>
            </a:r>
            <a:r>
              <a:rPr lang="ko-KR" altLang="en-US" sz="1600" dirty="0">
                <a:ea typeface="굴림"/>
              </a:rPr>
              <a:t>원격 강의 동영상은 기말 고사 </a:t>
            </a:r>
            <a:r>
              <a:rPr lang="ko-KR" altLang="en-US" sz="1600" dirty="0" err="1">
                <a:ea typeface="굴림"/>
              </a:rPr>
              <a:t>전날까지만</a:t>
            </a:r>
            <a:r>
              <a:rPr lang="ko-KR" altLang="en-US" sz="1600" dirty="0">
                <a:ea typeface="굴림"/>
              </a:rPr>
              <a:t> 공개됩니다</a:t>
            </a:r>
            <a:r>
              <a:rPr lang="en-US" altLang="ko-KR" sz="1600" dirty="0">
                <a:ea typeface="굴림"/>
              </a:rPr>
              <a:t>.</a:t>
            </a:r>
          </a:p>
          <a:p>
            <a:pPr>
              <a:defRPr/>
            </a:pPr>
            <a:r>
              <a:rPr lang="ko-KR" altLang="en-US" sz="1600" b="1" dirty="0">
                <a:ea typeface="굴림"/>
              </a:rPr>
              <a:t>원격 강의는 해당주의 월요일 </a:t>
            </a:r>
            <a:r>
              <a:rPr lang="en-US" altLang="ko-KR" sz="1600" b="1" dirty="0">
                <a:ea typeface="굴림"/>
              </a:rPr>
              <a:t>13:00 </a:t>
            </a:r>
            <a:r>
              <a:rPr lang="ko-KR" altLang="en-US" sz="1600" b="1" dirty="0">
                <a:ea typeface="굴림"/>
              </a:rPr>
              <a:t>부터 금요일 </a:t>
            </a:r>
            <a:r>
              <a:rPr lang="en-US" altLang="ko-KR" sz="1600" b="1" dirty="0">
                <a:ea typeface="굴림"/>
              </a:rPr>
              <a:t>20:00 </a:t>
            </a:r>
            <a:r>
              <a:rPr lang="ko-KR" altLang="en-US" sz="1600" b="1" dirty="0">
                <a:ea typeface="굴림"/>
              </a:rPr>
              <a:t>까지 수강 가능합니다</a:t>
            </a:r>
            <a:r>
              <a:rPr lang="en-US" altLang="ko-KR" sz="1600" b="1" dirty="0">
                <a:ea typeface="굴림"/>
              </a:rPr>
              <a:t>.  </a:t>
            </a:r>
            <a:r>
              <a:rPr lang="ko-KR" altLang="en-US" sz="1600" dirty="0">
                <a:ea typeface="굴림"/>
              </a:rPr>
              <a:t>해당 기간에 수강치 않으면</a:t>
            </a:r>
            <a:r>
              <a:rPr lang="en-US" altLang="ko-KR" sz="1600" dirty="0">
                <a:ea typeface="굴림"/>
              </a:rPr>
              <a:t> </a:t>
            </a:r>
            <a:r>
              <a:rPr lang="ko-KR" altLang="en-US" sz="1600" dirty="0">
                <a:ea typeface="굴림"/>
              </a:rPr>
              <a:t>해당주의 수업은 모두 결석으로 처리됩니다</a:t>
            </a:r>
            <a:r>
              <a:rPr lang="en-US" altLang="ko-KR" sz="1600" dirty="0">
                <a:ea typeface="굴림"/>
              </a:rPr>
              <a:t>. </a:t>
            </a:r>
            <a:r>
              <a:rPr lang="ko-KR" altLang="en-US" sz="1600" dirty="0">
                <a:ea typeface="굴림"/>
              </a:rPr>
              <a:t>필요시 유고 결석 신청하세요</a:t>
            </a:r>
            <a:r>
              <a:rPr lang="en-US" altLang="ko-KR" sz="1600" dirty="0">
                <a:ea typeface="굴림"/>
              </a:rPr>
              <a:t>.</a:t>
            </a:r>
            <a:r>
              <a:rPr lang="ko-KR" altLang="en-US" sz="1600" dirty="0">
                <a:ea typeface="굴림"/>
              </a:rPr>
              <a:t>  다만 첫 </a:t>
            </a:r>
            <a:r>
              <a:rPr lang="en-US" altLang="ko-KR" sz="1600" dirty="0">
                <a:ea typeface="굴림"/>
              </a:rPr>
              <a:t>2</a:t>
            </a:r>
            <a:r>
              <a:rPr lang="ko-KR" altLang="en-US" sz="1600" dirty="0">
                <a:ea typeface="굴림"/>
              </a:rPr>
              <a:t>주 강의는 수강 변경한 학생을 위해 </a:t>
            </a:r>
            <a:r>
              <a:rPr lang="en-US" altLang="ko-KR" sz="1600" dirty="0">
                <a:ea typeface="굴림"/>
              </a:rPr>
              <a:t>9.20</a:t>
            </a:r>
            <a:r>
              <a:rPr lang="ko-KR" altLang="en-US" sz="1600" dirty="0">
                <a:ea typeface="굴림"/>
              </a:rPr>
              <a:t>까지 수강이 가능합니다</a:t>
            </a:r>
            <a:r>
              <a:rPr lang="en-US" altLang="ko-KR" sz="1600" dirty="0">
                <a:ea typeface="굴림"/>
              </a:rPr>
              <a:t>. </a:t>
            </a:r>
          </a:p>
          <a:p>
            <a:pPr marL="0" indent="0">
              <a:buNone/>
              <a:defRPr/>
            </a:pPr>
            <a:r>
              <a:rPr lang="en-US" altLang="ko-KR" sz="1600" b="1" dirty="0">
                <a:ea typeface="굴림"/>
              </a:rPr>
              <a:t>&lt;</a:t>
            </a:r>
            <a:r>
              <a:rPr lang="ko-KR" altLang="en-US" sz="1600" b="1" dirty="0">
                <a:ea typeface="굴림"/>
              </a:rPr>
              <a:t>성적 및 시험</a:t>
            </a:r>
            <a:r>
              <a:rPr lang="en-US" altLang="ko-KR" sz="1600" b="1" dirty="0">
                <a:ea typeface="굴림"/>
              </a:rPr>
              <a:t>&gt;</a:t>
            </a:r>
          </a:p>
          <a:p>
            <a:pPr>
              <a:defRPr/>
            </a:pPr>
            <a:r>
              <a:rPr lang="ko-KR" altLang="en-US" sz="1600" dirty="0">
                <a:ea typeface="굴림"/>
              </a:rPr>
              <a:t>최종 성적은 기말고사</a:t>
            </a:r>
            <a:r>
              <a:rPr lang="en-US" altLang="ko-KR" sz="1600" dirty="0">
                <a:ea typeface="굴림"/>
              </a:rPr>
              <a:t>(60%), </a:t>
            </a:r>
            <a:r>
              <a:rPr lang="ko-KR" altLang="en-US" sz="1600" dirty="0">
                <a:ea typeface="굴림"/>
              </a:rPr>
              <a:t>과제물</a:t>
            </a:r>
            <a:r>
              <a:rPr lang="en-US" altLang="ko-KR" sz="1600" dirty="0">
                <a:ea typeface="굴림"/>
              </a:rPr>
              <a:t>(20%), </a:t>
            </a:r>
            <a:r>
              <a:rPr lang="ko-KR" altLang="en-US" sz="1600" dirty="0">
                <a:ea typeface="굴림"/>
              </a:rPr>
              <a:t>출석</a:t>
            </a:r>
            <a:r>
              <a:rPr lang="en-US" altLang="ko-KR" sz="1600" dirty="0">
                <a:ea typeface="굴림"/>
              </a:rPr>
              <a:t>(20%)</a:t>
            </a:r>
            <a:r>
              <a:rPr lang="ko-KR" altLang="en-US" sz="1600" dirty="0">
                <a:ea typeface="굴림"/>
              </a:rPr>
              <a:t>으로 정해집니다</a:t>
            </a:r>
            <a:r>
              <a:rPr lang="en-US" altLang="ko-KR" sz="1600" dirty="0">
                <a:ea typeface="굴림"/>
              </a:rPr>
              <a:t>.</a:t>
            </a:r>
          </a:p>
          <a:p>
            <a:pPr>
              <a:defRPr/>
            </a:pPr>
            <a:r>
              <a:rPr lang="ko-KR" altLang="en-US" sz="1600" dirty="0">
                <a:ea typeface="굴림"/>
              </a:rPr>
              <a:t>기말고사에 참석하지 않거나</a:t>
            </a:r>
            <a:r>
              <a:rPr lang="en-US" altLang="ko-KR" sz="1600" dirty="0">
                <a:ea typeface="굴림"/>
              </a:rPr>
              <a:t>, </a:t>
            </a:r>
            <a:r>
              <a:rPr lang="ko-KR" altLang="en-US" sz="1600" dirty="0">
                <a:ea typeface="굴림"/>
              </a:rPr>
              <a:t>과제물을 모두 제출하지 않거나</a:t>
            </a:r>
            <a:r>
              <a:rPr lang="en-US" altLang="ko-KR" sz="1600" dirty="0">
                <a:ea typeface="굴림"/>
              </a:rPr>
              <a:t>, </a:t>
            </a:r>
            <a:r>
              <a:rPr lang="ko-KR" altLang="en-US" sz="1600" dirty="0">
                <a:ea typeface="굴림"/>
              </a:rPr>
              <a:t>출석 일수 미달 시에는 학점이 부여되지 않습니다</a:t>
            </a:r>
            <a:endParaRPr lang="en-US" altLang="ko-KR" sz="1600" dirty="0">
              <a:ea typeface="굴림"/>
            </a:endParaRPr>
          </a:p>
          <a:p>
            <a:pPr>
              <a:defRPr/>
            </a:pPr>
            <a:r>
              <a:rPr lang="ko-KR" altLang="en-US" sz="1600" dirty="0">
                <a:ea typeface="굴림"/>
              </a:rPr>
              <a:t>기말고사는 </a:t>
            </a:r>
            <a:r>
              <a:rPr lang="en-US" altLang="ko-KR" sz="1600" dirty="0">
                <a:ea typeface="굴림"/>
              </a:rPr>
              <a:t>15</a:t>
            </a:r>
            <a:r>
              <a:rPr lang="ko-KR" altLang="en-US" sz="1600" dirty="0">
                <a:ea typeface="굴림"/>
              </a:rPr>
              <a:t>주차에 온라인으로 실시합니다</a:t>
            </a:r>
            <a:r>
              <a:rPr lang="en-US" altLang="ko-KR" sz="1600" dirty="0">
                <a:ea typeface="굴림"/>
              </a:rPr>
              <a:t>.  </a:t>
            </a:r>
            <a:r>
              <a:rPr lang="ko-KR" altLang="en-US" sz="1600" dirty="0">
                <a:ea typeface="굴림"/>
              </a:rPr>
              <a:t>시험 일시 및 범위는 추후 통보합니다</a:t>
            </a:r>
            <a:r>
              <a:rPr lang="en-US" altLang="ko-KR" sz="1600" dirty="0">
                <a:ea typeface="굴림"/>
              </a:rPr>
              <a:t>.  </a:t>
            </a:r>
            <a:r>
              <a:rPr lang="ko-KR" altLang="en-US" sz="1600" dirty="0">
                <a:ea typeface="굴림"/>
              </a:rPr>
              <a:t>기말고사는 다음에 설명할</a:t>
            </a:r>
            <a:r>
              <a:rPr lang="en-US" altLang="ko-KR" sz="1600" dirty="0">
                <a:ea typeface="굴림"/>
              </a:rPr>
              <a:t> </a:t>
            </a:r>
            <a:r>
              <a:rPr lang="ko-KR" altLang="en-US" sz="1600" dirty="0">
                <a:ea typeface="굴림"/>
              </a:rPr>
              <a:t>과제물 제출과 같은 방법으로 이메일로 제출합니다</a:t>
            </a:r>
            <a:r>
              <a:rPr lang="en-US" altLang="ko-KR" sz="1600" dirty="0">
                <a:ea typeface="굴림"/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dirty="0"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72070" y="69290"/>
            <a:ext cx="7556313" cy="767422"/>
          </a:xfrm>
        </p:spPr>
        <p:txBody>
          <a:bodyPr/>
          <a:lstStyle/>
          <a:p>
            <a:pPr lvl="0" algn="ctr">
              <a:defRPr/>
            </a:pPr>
            <a:r>
              <a:rPr lang="en-US" altLang="ko-KR" sz="2900" dirty="0">
                <a:ea typeface="굴림"/>
              </a:rPr>
              <a:t>Notice(</a:t>
            </a:r>
            <a:r>
              <a:rPr lang="ko-KR" altLang="en-US" sz="2900" dirty="0">
                <a:ea typeface="굴림"/>
              </a:rPr>
              <a:t>주의사항</a:t>
            </a:r>
            <a:r>
              <a:rPr lang="en-US" altLang="ko-KR" sz="2900" dirty="0">
                <a:ea typeface="굴림"/>
              </a:rPr>
              <a:t>) - 2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836712"/>
            <a:ext cx="8420410" cy="6192688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ko-KR" sz="1600" b="1" dirty="0">
                <a:ea typeface="굴림"/>
                <a:sym typeface="Wingdings" panose="05000000000000000000" pitchFamily="2" charset="2"/>
              </a:rPr>
              <a:t>&lt;</a:t>
            </a:r>
            <a:r>
              <a:rPr lang="ko-KR" altLang="en-US" sz="1600" b="1" dirty="0">
                <a:ea typeface="굴림"/>
                <a:sym typeface="Wingdings" panose="05000000000000000000" pitchFamily="2" charset="2"/>
              </a:rPr>
              <a:t>과제물 관련</a:t>
            </a:r>
            <a:r>
              <a:rPr lang="en-US" altLang="ko-KR" sz="1600" b="1" dirty="0">
                <a:ea typeface="굴림"/>
                <a:sym typeface="Wingdings" panose="05000000000000000000" pitchFamily="2" charset="2"/>
              </a:rPr>
              <a:t>&gt;</a:t>
            </a:r>
            <a:endParaRPr lang="en-US" altLang="ko-KR" sz="1600" b="1" dirty="0">
              <a:ea typeface="굴림"/>
            </a:endParaRPr>
          </a:p>
          <a:p>
            <a:pPr>
              <a:defRPr/>
            </a:pPr>
            <a:r>
              <a:rPr lang="ko-KR" altLang="en-US" sz="1600" dirty="0">
                <a:ea typeface="굴림"/>
              </a:rPr>
              <a:t>과제물은 총 </a:t>
            </a:r>
            <a:r>
              <a:rPr lang="en-US" altLang="ko-KR" sz="1600" dirty="0">
                <a:ea typeface="굴림"/>
              </a:rPr>
              <a:t>4</a:t>
            </a:r>
            <a:r>
              <a:rPr lang="ko-KR" altLang="en-US" sz="1600" dirty="0">
                <a:ea typeface="굴림"/>
              </a:rPr>
              <a:t>번 부여 됩니다</a:t>
            </a:r>
            <a:r>
              <a:rPr lang="en-US" altLang="ko-KR" sz="1600" dirty="0">
                <a:ea typeface="굴림"/>
              </a:rPr>
              <a:t>. </a:t>
            </a:r>
            <a:r>
              <a:rPr lang="ko-KR" altLang="en-US" sz="1600" dirty="0">
                <a:ea typeface="굴림"/>
              </a:rPr>
              <a:t> </a:t>
            </a:r>
            <a:r>
              <a:rPr lang="ko-KR" altLang="en-US" sz="1600" b="1" dirty="0">
                <a:ea typeface="굴림"/>
              </a:rPr>
              <a:t>과제물 제출은 해당 주의 일요일 </a:t>
            </a:r>
            <a:r>
              <a:rPr lang="en-US" altLang="ko-KR" sz="1600" b="1" dirty="0">
                <a:ea typeface="굴림"/>
              </a:rPr>
              <a:t>20:00</a:t>
            </a:r>
            <a:r>
              <a:rPr lang="ko-KR" altLang="en-US" sz="1600" b="1" dirty="0">
                <a:ea typeface="굴림"/>
              </a:rPr>
              <a:t>에 마감합니다</a:t>
            </a:r>
            <a:r>
              <a:rPr lang="en-US" altLang="ko-KR" sz="1600" b="1" dirty="0">
                <a:ea typeface="굴림"/>
              </a:rPr>
              <a:t>.</a:t>
            </a:r>
            <a:r>
              <a:rPr lang="ko-KR" altLang="en-US" sz="1600" dirty="0">
                <a:ea typeface="굴림"/>
              </a:rPr>
              <a:t>      마감 시간 이후에 제출되는 과제물은 </a:t>
            </a:r>
            <a:r>
              <a:rPr lang="en-US" altLang="ko-KR" sz="1600" dirty="0">
                <a:ea typeface="굴림"/>
              </a:rPr>
              <a:t>0</a:t>
            </a:r>
            <a:r>
              <a:rPr lang="ko-KR" altLang="en-US" sz="1600" dirty="0">
                <a:ea typeface="굴림"/>
              </a:rPr>
              <a:t>점으로 처리됩니다</a:t>
            </a:r>
            <a:r>
              <a:rPr lang="en-US" altLang="ko-KR" sz="1600" dirty="0">
                <a:ea typeface="굴림"/>
              </a:rPr>
              <a:t>. </a:t>
            </a:r>
          </a:p>
          <a:p>
            <a:pPr>
              <a:defRPr/>
            </a:pPr>
            <a:r>
              <a:rPr lang="ko-KR" altLang="en-US" sz="1600" dirty="0">
                <a:ea typeface="굴림"/>
              </a:rPr>
              <a:t>각 과제물은 답이 아닌 풀이 과정을 평가하여  </a:t>
            </a:r>
            <a:r>
              <a:rPr lang="en-US" altLang="ko-KR" sz="1600" dirty="0">
                <a:ea typeface="굴림"/>
              </a:rPr>
              <a:t>3</a:t>
            </a:r>
            <a:r>
              <a:rPr lang="ko-KR" altLang="en-US" sz="1600" dirty="0">
                <a:ea typeface="굴림"/>
              </a:rPr>
              <a:t>단계 </a:t>
            </a:r>
            <a:r>
              <a:rPr lang="en-US" altLang="ko-KR" sz="1600" dirty="0">
                <a:ea typeface="굴림"/>
              </a:rPr>
              <a:t>(</a:t>
            </a:r>
            <a:r>
              <a:rPr lang="ko-KR" altLang="en-US" sz="1600" dirty="0">
                <a:ea typeface="굴림"/>
              </a:rPr>
              <a:t>상</a:t>
            </a:r>
            <a:r>
              <a:rPr lang="en-US" altLang="ko-KR" sz="1600" dirty="0">
                <a:ea typeface="굴림"/>
              </a:rPr>
              <a:t>, </a:t>
            </a:r>
            <a:r>
              <a:rPr lang="ko-KR" altLang="en-US" sz="1600" dirty="0">
                <a:ea typeface="굴림"/>
              </a:rPr>
              <a:t>중 하</a:t>
            </a:r>
            <a:r>
              <a:rPr lang="en-US" altLang="ko-KR" sz="1600" dirty="0">
                <a:ea typeface="굴림"/>
              </a:rPr>
              <a:t>)</a:t>
            </a:r>
            <a:r>
              <a:rPr lang="ko-KR" altLang="en-US" sz="1600" dirty="0">
                <a:ea typeface="굴림"/>
              </a:rPr>
              <a:t>로 점수화 합니다</a:t>
            </a:r>
            <a:r>
              <a:rPr lang="en-US" altLang="ko-KR" sz="1600" dirty="0">
                <a:ea typeface="굴림"/>
              </a:rPr>
              <a:t>.</a:t>
            </a:r>
          </a:p>
          <a:p>
            <a:pPr>
              <a:defRPr/>
            </a:pPr>
            <a:r>
              <a:rPr lang="ko-KR" altLang="en-US" sz="1600" dirty="0">
                <a:ea typeface="굴림"/>
              </a:rPr>
              <a:t>과제물을 부여한 다음주에 과제물에 대한 해설 원격 강의가 제공됩니다</a:t>
            </a:r>
            <a:r>
              <a:rPr lang="en-US" altLang="ko-KR" sz="1600" dirty="0">
                <a:ea typeface="굴림"/>
              </a:rPr>
              <a:t>.</a:t>
            </a:r>
            <a:r>
              <a:rPr lang="ko-KR" altLang="en-US" sz="1600" dirty="0">
                <a:ea typeface="굴림"/>
              </a:rPr>
              <a:t>  공정한 과제 평가를 위해 해설 강의 이전에 과제물 풀이에 대한 질문은 받지 않습니다</a:t>
            </a:r>
            <a:r>
              <a:rPr lang="en-US" altLang="ko-KR" sz="1600" dirty="0">
                <a:ea typeface="굴림"/>
              </a:rPr>
              <a:t>.</a:t>
            </a:r>
          </a:p>
          <a:p>
            <a:pPr>
              <a:defRPr/>
            </a:pPr>
            <a:r>
              <a:rPr lang="ko-KR" altLang="en-US" sz="1600" dirty="0">
                <a:ea typeface="굴림"/>
              </a:rPr>
              <a:t>과제물은 이메일</a:t>
            </a:r>
            <a:r>
              <a:rPr lang="en-US" altLang="ko-KR" sz="1600" dirty="0">
                <a:ea typeface="굴림"/>
              </a:rPr>
              <a:t>(kscho@dankook.ac.kr)</a:t>
            </a:r>
            <a:r>
              <a:rPr lang="ko-KR" altLang="en-US" sz="1600" dirty="0">
                <a:ea typeface="굴림"/>
              </a:rPr>
              <a:t>로 제출하며</a:t>
            </a:r>
            <a:r>
              <a:rPr lang="en-US" altLang="ko-KR" sz="1600" dirty="0">
                <a:ea typeface="굴림"/>
              </a:rPr>
              <a:t>,</a:t>
            </a:r>
            <a:r>
              <a:rPr lang="ko-KR" altLang="en-US" sz="1600" dirty="0">
                <a:ea typeface="굴림"/>
              </a:rPr>
              <a:t> 파일을 절대 첨부하지 말고 메일 본문에 직접</a:t>
            </a:r>
            <a:r>
              <a:rPr lang="en-US" altLang="ko-KR" sz="1600" dirty="0">
                <a:ea typeface="굴림"/>
              </a:rPr>
              <a:t>(copy and paste</a:t>
            </a:r>
            <a:r>
              <a:rPr lang="ko-KR" altLang="en-US" sz="1600" dirty="0">
                <a:ea typeface="굴림"/>
              </a:rPr>
              <a:t>는 안됩니다</a:t>
            </a:r>
            <a:r>
              <a:rPr lang="en-US" altLang="ko-KR" sz="1600" dirty="0">
                <a:ea typeface="굴림"/>
              </a:rPr>
              <a:t>.)</a:t>
            </a:r>
            <a:r>
              <a:rPr lang="ko-KR" altLang="en-US" sz="1600" dirty="0">
                <a:ea typeface="굴림"/>
              </a:rPr>
              <a:t> 과제에 대한 답을 적어야 합니다</a:t>
            </a:r>
            <a:r>
              <a:rPr lang="en-US" altLang="ko-KR" sz="1600" dirty="0">
                <a:ea typeface="굴림"/>
              </a:rPr>
              <a:t>.</a:t>
            </a:r>
            <a:r>
              <a:rPr lang="ko-KR" altLang="en-US" sz="1600" dirty="0">
                <a:ea typeface="굴림"/>
              </a:rPr>
              <a:t>  이메일의 제목은 반드시 </a:t>
            </a:r>
            <a:r>
              <a:rPr lang="en-US" altLang="ko-KR" sz="1600" dirty="0">
                <a:ea typeface="굴림"/>
              </a:rPr>
              <a:t>“</a:t>
            </a:r>
            <a:r>
              <a:rPr lang="ko-KR" altLang="en-US" sz="1600" dirty="0">
                <a:ea typeface="굴림"/>
              </a:rPr>
              <a:t>과제번호</a:t>
            </a:r>
            <a:r>
              <a:rPr lang="en-US" altLang="ko-KR" sz="1600" dirty="0">
                <a:ea typeface="굴림"/>
              </a:rPr>
              <a:t>-</a:t>
            </a:r>
            <a:r>
              <a:rPr lang="ko-KR" altLang="en-US" sz="1600" dirty="0">
                <a:ea typeface="굴림"/>
              </a:rPr>
              <a:t>분반</a:t>
            </a:r>
            <a:r>
              <a:rPr lang="en-US" altLang="ko-KR" sz="1600" dirty="0">
                <a:ea typeface="굴림"/>
              </a:rPr>
              <a:t>-</a:t>
            </a:r>
            <a:r>
              <a:rPr lang="ko-KR" altLang="en-US" sz="1600" dirty="0">
                <a:ea typeface="굴림"/>
              </a:rPr>
              <a:t>이름</a:t>
            </a:r>
            <a:r>
              <a:rPr lang="en-US" altLang="ko-KR" sz="1600" dirty="0">
                <a:ea typeface="굴림"/>
              </a:rPr>
              <a:t>-</a:t>
            </a:r>
            <a:r>
              <a:rPr lang="ko-KR" altLang="en-US" sz="1600" dirty="0">
                <a:ea typeface="굴림"/>
              </a:rPr>
              <a:t>학번</a:t>
            </a:r>
            <a:r>
              <a:rPr lang="en-US" altLang="ko-KR" sz="1600" dirty="0">
                <a:ea typeface="굴림"/>
              </a:rPr>
              <a:t>”</a:t>
            </a:r>
            <a:r>
              <a:rPr lang="ko-KR" altLang="en-US" sz="1600" dirty="0">
                <a:ea typeface="굴림"/>
              </a:rPr>
              <a:t>으로 해야 합니다 </a:t>
            </a:r>
            <a:r>
              <a:rPr lang="en-US" altLang="ko-KR" sz="1600" dirty="0">
                <a:ea typeface="굴림"/>
              </a:rPr>
              <a:t>(</a:t>
            </a:r>
            <a:r>
              <a:rPr lang="ko-KR" altLang="en-US" sz="1600" dirty="0">
                <a:ea typeface="굴림"/>
              </a:rPr>
              <a:t>예</a:t>
            </a:r>
            <a:r>
              <a:rPr lang="en-US" altLang="ko-KR" sz="1600" dirty="0">
                <a:ea typeface="굴림"/>
              </a:rPr>
              <a:t>,</a:t>
            </a:r>
            <a:r>
              <a:rPr lang="ko-KR" altLang="en-US" sz="1600" dirty="0">
                <a:ea typeface="굴림"/>
              </a:rPr>
              <a:t> 과제</a:t>
            </a:r>
            <a:r>
              <a:rPr lang="en-US" altLang="ko-KR" sz="1600" dirty="0">
                <a:ea typeface="굴림"/>
              </a:rPr>
              <a:t>1-</a:t>
            </a:r>
            <a:r>
              <a:rPr lang="ko-KR" altLang="en-US" sz="1600" dirty="0">
                <a:ea typeface="굴림"/>
              </a:rPr>
              <a:t>분반</a:t>
            </a:r>
            <a:r>
              <a:rPr lang="en-US" altLang="ko-KR" sz="1600" dirty="0">
                <a:ea typeface="굴림"/>
              </a:rPr>
              <a:t>1-</a:t>
            </a:r>
            <a:r>
              <a:rPr lang="ko-KR" altLang="en-US" sz="1600" dirty="0">
                <a:ea typeface="굴림"/>
              </a:rPr>
              <a:t>홍길동</a:t>
            </a:r>
            <a:r>
              <a:rPr lang="en-US" altLang="ko-KR" sz="1600" dirty="0">
                <a:ea typeface="굴림"/>
              </a:rPr>
              <a:t>-1234567)</a:t>
            </a:r>
            <a:r>
              <a:rPr lang="ko-KR" altLang="en-US" sz="1600" dirty="0">
                <a:ea typeface="굴림"/>
              </a:rPr>
              <a:t> 이를 지키지 않으면 감점이 됩니다</a:t>
            </a:r>
            <a:r>
              <a:rPr lang="en-US" altLang="ko-KR" sz="1600" dirty="0">
                <a:ea typeface="굴림"/>
              </a:rPr>
              <a:t>.</a:t>
            </a:r>
            <a:r>
              <a:rPr lang="ko-KR" altLang="en-US" sz="1600" dirty="0">
                <a:ea typeface="굴림"/>
              </a:rPr>
              <a:t> 과제번호는 각 과제부여시 표시됩니다</a:t>
            </a:r>
            <a:r>
              <a:rPr lang="en-US" altLang="ko-KR" sz="1600" dirty="0">
                <a:ea typeface="굴림"/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 sz="1600" b="1" dirty="0">
                <a:ea typeface="굴림"/>
              </a:rPr>
              <a:t>&lt;</a:t>
            </a:r>
            <a:r>
              <a:rPr lang="ko-KR" altLang="en-US" sz="1600" b="1" dirty="0">
                <a:ea typeface="굴림"/>
              </a:rPr>
              <a:t>보강</a:t>
            </a:r>
            <a:r>
              <a:rPr lang="en-US" altLang="ko-KR" sz="1600" b="1" dirty="0">
                <a:ea typeface="굴림"/>
              </a:rPr>
              <a:t> </a:t>
            </a:r>
            <a:r>
              <a:rPr lang="ko-KR" altLang="en-US" sz="1600" b="1" dirty="0">
                <a:ea typeface="굴림"/>
              </a:rPr>
              <a:t>관련</a:t>
            </a:r>
            <a:r>
              <a:rPr lang="en-US" altLang="ko-KR" sz="1600" b="1" dirty="0">
                <a:ea typeface="굴림"/>
              </a:rPr>
              <a:t>&gt;</a:t>
            </a:r>
          </a:p>
          <a:p>
            <a:pPr>
              <a:defRPr/>
            </a:pPr>
            <a:r>
              <a:rPr lang="ko-KR" altLang="en-US" sz="1600" b="1" dirty="0">
                <a:ea typeface="굴림"/>
              </a:rPr>
              <a:t>월요일 또는 수요일이 공휴일</a:t>
            </a:r>
            <a:r>
              <a:rPr lang="en-US" altLang="ko-KR" sz="1600" b="1" dirty="0">
                <a:ea typeface="굴림"/>
              </a:rPr>
              <a:t>(</a:t>
            </a:r>
            <a:r>
              <a:rPr lang="ko-KR" altLang="en-US" sz="1600" b="1" dirty="0">
                <a:ea typeface="굴림"/>
              </a:rPr>
              <a:t>또는 대체 공휴일</a:t>
            </a:r>
            <a:r>
              <a:rPr lang="en-US" altLang="ko-KR" sz="1600" b="1" dirty="0">
                <a:ea typeface="굴림"/>
              </a:rPr>
              <a:t>)</a:t>
            </a:r>
            <a:r>
              <a:rPr lang="ko-KR" altLang="en-US" sz="1600" b="1" dirty="0">
                <a:ea typeface="굴림"/>
              </a:rPr>
              <a:t>인 </a:t>
            </a:r>
            <a:r>
              <a:rPr lang="en-US" altLang="ko-KR" sz="1600" b="1" dirty="0">
                <a:ea typeface="굴림"/>
              </a:rPr>
              <a:t>10.4(</a:t>
            </a:r>
            <a:r>
              <a:rPr lang="ko-KR" altLang="en-US" sz="1600" b="1" dirty="0">
                <a:ea typeface="굴림"/>
              </a:rPr>
              <a:t>월</a:t>
            </a:r>
            <a:r>
              <a:rPr lang="en-US" altLang="ko-KR" sz="1600" b="1" dirty="0">
                <a:ea typeface="굴림"/>
              </a:rPr>
              <a:t>), 10.11(</a:t>
            </a:r>
            <a:r>
              <a:rPr lang="ko-KR" altLang="en-US" sz="1600" b="1" dirty="0">
                <a:ea typeface="굴림"/>
              </a:rPr>
              <a:t>월</a:t>
            </a:r>
            <a:r>
              <a:rPr lang="en-US" altLang="ko-KR" sz="1600" b="1" dirty="0">
                <a:ea typeface="굴림"/>
              </a:rPr>
              <a:t>), 11.3(</a:t>
            </a:r>
            <a:r>
              <a:rPr lang="ko-KR" altLang="en-US" sz="1600" b="1" dirty="0">
                <a:ea typeface="굴림"/>
              </a:rPr>
              <a:t>수</a:t>
            </a:r>
            <a:r>
              <a:rPr lang="en-US" altLang="ko-KR" sz="1600" b="1" dirty="0">
                <a:ea typeface="굴림"/>
              </a:rPr>
              <a:t>)</a:t>
            </a:r>
            <a:r>
              <a:rPr lang="ko-KR" altLang="en-US" sz="1600" b="1" dirty="0">
                <a:ea typeface="굴림"/>
              </a:rPr>
              <a:t>에 대한 보강 수업은 해당 공휴일이 속한 주에 수행합니다</a:t>
            </a:r>
            <a:r>
              <a:rPr lang="en-US" altLang="ko-KR" sz="1600" b="1" dirty="0">
                <a:ea typeface="굴림"/>
              </a:rPr>
              <a:t>.</a:t>
            </a:r>
            <a:r>
              <a:rPr lang="ko-KR" altLang="en-US" sz="1600" b="1" dirty="0">
                <a:ea typeface="굴림"/>
              </a:rPr>
              <a:t>  </a:t>
            </a:r>
            <a:endParaRPr lang="en-US" altLang="ko-KR" sz="1600" b="1" dirty="0">
              <a:ea typeface="굴림"/>
            </a:endParaRPr>
          </a:p>
          <a:p>
            <a:pPr>
              <a:defRPr/>
            </a:pPr>
            <a:r>
              <a:rPr lang="ko-KR" altLang="en-US" sz="1600" dirty="0">
                <a:ea typeface="굴림"/>
              </a:rPr>
              <a:t>다만</a:t>
            </a:r>
            <a:r>
              <a:rPr lang="en-US" altLang="ko-KR" sz="1600" dirty="0">
                <a:ea typeface="굴림"/>
              </a:rPr>
              <a:t>, </a:t>
            </a:r>
            <a:r>
              <a:rPr lang="ko-KR" altLang="en-US" sz="1600" dirty="0">
                <a:ea typeface="굴림"/>
              </a:rPr>
              <a:t>해당 주의 월요일과 수요일이 모두 공휴일</a:t>
            </a:r>
            <a:r>
              <a:rPr lang="en-US" altLang="ko-KR" sz="1600" dirty="0">
                <a:ea typeface="굴림"/>
              </a:rPr>
              <a:t>(</a:t>
            </a:r>
            <a:r>
              <a:rPr lang="ko-KR" altLang="en-US" sz="1600" dirty="0">
                <a:ea typeface="굴림"/>
              </a:rPr>
              <a:t>또는 대체 공휴일</a:t>
            </a:r>
            <a:r>
              <a:rPr lang="en-US" altLang="ko-KR" sz="1600" dirty="0">
                <a:ea typeface="굴림"/>
              </a:rPr>
              <a:t>) </a:t>
            </a:r>
            <a:r>
              <a:rPr lang="ko-KR" altLang="en-US" sz="1600" dirty="0">
                <a:ea typeface="굴림"/>
              </a:rPr>
              <a:t>인 </a:t>
            </a:r>
            <a:r>
              <a:rPr lang="en-US" altLang="ko-KR" sz="1600" dirty="0">
                <a:ea typeface="굴림"/>
              </a:rPr>
              <a:t>9.20(</a:t>
            </a:r>
            <a:r>
              <a:rPr lang="ko-KR" altLang="en-US" sz="1600" dirty="0">
                <a:ea typeface="굴림"/>
              </a:rPr>
              <a:t>월</a:t>
            </a:r>
            <a:r>
              <a:rPr lang="en-US" altLang="ko-KR" sz="1600" dirty="0">
                <a:ea typeface="굴림"/>
              </a:rPr>
              <a:t>) </a:t>
            </a:r>
            <a:r>
              <a:rPr lang="ko-KR" altLang="en-US" sz="1600" dirty="0">
                <a:ea typeface="굴림"/>
              </a:rPr>
              <a:t>및 </a:t>
            </a:r>
            <a:r>
              <a:rPr lang="en-US" altLang="ko-KR" sz="1600" dirty="0">
                <a:ea typeface="굴림"/>
              </a:rPr>
              <a:t>9.22(</a:t>
            </a:r>
            <a:r>
              <a:rPr lang="ko-KR" altLang="en-US" sz="1600" dirty="0">
                <a:ea typeface="굴림"/>
              </a:rPr>
              <a:t>수</a:t>
            </a:r>
            <a:r>
              <a:rPr lang="en-US" altLang="ko-KR" sz="1600" dirty="0">
                <a:ea typeface="굴림"/>
              </a:rPr>
              <a:t>)</a:t>
            </a:r>
            <a:r>
              <a:rPr lang="ko-KR" altLang="en-US" sz="1600" dirty="0">
                <a:ea typeface="굴림"/>
              </a:rPr>
              <a:t>에 대한 보강은 학기말 보강일로 진행합니다</a:t>
            </a:r>
            <a:r>
              <a:rPr lang="en-US" altLang="ko-KR" sz="1600" dirty="0">
                <a:ea typeface="굴림"/>
              </a:rPr>
              <a:t>. </a:t>
            </a:r>
          </a:p>
          <a:p>
            <a:pPr marL="0" indent="0">
              <a:buNone/>
              <a:defRPr/>
            </a:pPr>
            <a:endParaRPr lang="en-US" altLang="ko-KR" sz="1800" dirty="0"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16461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William Stallings   </a:t>
            </a:r>
            <a:br>
              <a:rPr lang="en-GB" dirty="0"/>
            </a:br>
            <a:r>
              <a:rPr lang="en-GB" dirty="0"/>
              <a:t>Computer Organization </a:t>
            </a:r>
            <a:br>
              <a:rPr lang="en-GB" dirty="0"/>
            </a:br>
            <a:r>
              <a:rPr lang="en-GB" dirty="0"/>
              <a:t>and Architecture</a:t>
            </a:r>
            <a:br>
              <a:rPr lang="en-GB" dirty="0"/>
            </a:br>
            <a:r>
              <a:rPr lang="en-GB" dirty="0"/>
              <a:t>10</a:t>
            </a:r>
            <a:r>
              <a:rPr lang="en-GB" baseline="30000" dirty="0"/>
              <a:t>th</a:t>
            </a:r>
            <a:r>
              <a:rPr lang="en-GB" dirty="0"/>
              <a:t> Edition</a:t>
            </a:r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3649579" cy="2667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  <a:reflection stA="50000" endPos="75000" dist="12700" dir="5400000" sy="-100000" algn="bl" rotWithShape="0"/>
            <a:softEdge rad="88900"/>
          </a:effectLst>
        </p:spPr>
      </p:pic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MS Gothic"/>
      </a:majorFont>
      <a:minorFont>
        <a:latin typeface="Rockwell"/>
        <a:ea typeface=""/>
        <a:cs typeface=""/>
        <a:font script="Jpan" typeface="MS Gothic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11194</Words>
  <Application>Microsoft Office PowerPoint</Application>
  <PresentationFormat>화면 슬라이드 쇼(4:3)</PresentationFormat>
  <Paragraphs>1138</Paragraphs>
  <Slides>42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Arial</vt:lpstr>
      <vt:lpstr>Lucida Sans Unicode</vt:lpstr>
      <vt:lpstr>Rockwell</vt:lpstr>
      <vt:lpstr>Times New Roman</vt:lpstr>
      <vt:lpstr>Wingdings</vt:lpstr>
      <vt:lpstr>Advantage</vt:lpstr>
      <vt:lpstr>  </vt:lpstr>
      <vt:lpstr>  </vt:lpstr>
      <vt:lpstr>  </vt:lpstr>
      <vt:lpstr>Topics Covered</vt:lpstr>
      <vt:lpstr>Grading Policy</vt:lpstr>
      <vt:lpstr>PowerPoint 프레젠테이션</vt:lpstr>
      <vt:lpstr>Notice(주의사항) - 1</vt:lpstr>
      <vt:lpstr>Notice(주의사항) - 2</vt:lpstr>
      <vt:lpstr>William Stallings    Computer Organization  and Architecture 10th Edition</vt:lpstr>
      <vt:lpstr>Chapter 1</vt:lpstr>
      <vt:lpstr>Computer System</vt:lpstr>
      <vt:lpstr>Structure</vt:lpstr>
      <vt:lpstr>PowerPoint 프레젠테이션</vt:lpstr>
      <vt:lpstr>CPU</vt:lpstr>
      <vt:lpstr>Multicore Computer Structure</vt:lpstr>
      <vt:lpstr>Cache Memory</vt:lpstr>
      <vt:lpstr>PowerPoint 프레젠테이션</vt:lpstr>
      <vt:lpstr>PowerPoint 프레젠테이션</vt:lpstr>
      <vt:lpstr>Computer</vt:lpstr>
      <vt:lpstr>Table 1.2 Computer Generations</vt:lpstr>
      <vt:lpstr>History of Computers</vt:lpstr>
      <vt:lpstr>PowerPoint 프레젠테이션</vt:lpstr>
      <vt:lpstr>PowerPoint 프레젠테이션</vt:lpstr>
      <vt:lpstr>Registers</vt:lpstr>
      <vt:lpstr>History of Computers</vt:lpstr>
      <vt:lpstr>Second Generation Computers</vt:lpstr>
      <vt:lpstr>PowerPoint 프레젠테이션</vt:lpstr>
      <vt:lpstr>History of Computers</vt:lpstr>
      <vt:lpstr>PowerPoint 프레젠테이션</vt:lpstr>
      <vt:lpstr>Integrated  Circuits</vt:lpstr>
      <vt:lpstr>PowerPoint 프레젠테이션</vt:lpstr>
      <vt:lpstr>PowerPoint 프레젠테이션</vt:lpstr>
      <vt:lpstr>Moore’s Law</vt:lpstr>
      <vt:lpstr>IBM System/360</vt:lpstr>
      <vt:lpstr>Family Characteristics</vt:lpstr>
      <vt:lpstr>PowerPoint 프레젠테이션</vt:lpstr>
      <vt:lpstr>Semiconductor Memory Microprocessors</vt:lpstr>
      <vt:lpstr>Microprocessors</vt:lpstr>
      <vt:lpstr>The Evolution of the Intel x86 Architecture </vt:lpstr>
      <vt:lpstr>Highlights of the Evolution of the Intel Product Line:</vt:lpstr>
      <vt:lpstr>Highlights of the Evolution of the Intel Product Line: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Intrduction</dc:title>
  <dc:creator>Adrian J Pullin</dc:creator>
  <cp:lastModifiedBy>경산 조</cp:lastModifiedBy>
  <cp:revision>258</cp:revision>
  <dcterms:created xsi:type="dcterms:W3CDTF">2012-06-10T02:41:24Z</dcterms:created>
  <dcterms:modified xsi:type="dcterms:W3CDTF">2021-08-13T07:03:30Z</dcterms:modified>
  <cp:version/>
</cp:coreProperties>
</file>